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7" r:id="rId3"/>
    <p:sldId id="560" r:id="rId4"/>
    <p:sldId id="310" r:id="rId5"/>
    <p:sldId id="261" r:id="rId6"/>
    <p:sldId id="561" r:id="rId7"/>
    <p:sldId id="562" r:id="rId8"/>
    <p:sldId id="563" r:id="rId9"/>
    <p:sldId id="556" r:id="rId10"/>
    <p:sldId id="555" r:id="rId11"/>
    <p:sldId id="264" r:id="rId12"/>
    <p:sldId id="268" r:id="rId13"/>
    <p:sldId id="270" r:id="rId14"/>
    <p:sldId id="272" r:id="rId15"/>
    <p:sldId id="273" r:id="rId16"/>
    <p:sldId id="557" r:id="rId17"/>
    <p:sldId id="558" r:id="rId18"/>
    <p:sldId id="559" r:id="rId19"/>
    <p:sldId id="565" r:id="rId20"/>
    <p:sldId id="564" r:id="rId21"/>
    <p:sldId id="2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A0000"/>
    <a:srgbClr val="3F739B"/>
    <a:srgbClr val="174CF7"/>
    <a:srgbClr val="E4C8C8"/>
    <a:srgbClr val="E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F84F0-3EB6-43D9-BDF6-E8FDA7C59EF3}" v="177" dt="2025-12-08T10:58:56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27" autoAdjust="0"/>
  </p:normalViewPr>
  <p:slideViewPr>
    <p:cSldViewPr snapToGrid="0">
      <p:cViewPr varScale="1">
        <p:scale>
          <a:sx n="105" d="100"/>
          <a:sy n="105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67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Moreh" userId="17b81281-9f29-44e0-9273-6dadbf6896a2" providerId="ADAL" clId="{BCF66164-2C9C-4B48-AFF3-6B0B0038345A}"/>
    <pc:docChg chg="custSel addSld delSld modSld sldOrd">
      <pc:chgData name="Chris Moreh" userId="17b81281-9f29-44e0-9273-6dadbf6896a2" providerId="ADAL" clId="{BCF66164-2C9C-4B48-AFF3-6B0B0038345A}" dt="2025-12-08T10:59:04.509" v="436" actId="14100"/>
      <pc:docMkLst>
        <pc:docMk/>
      </pc:docMkLst>
      <pc:sldChg chg="addSp delSp modSp del mod delAnim modAnim">
        <pc:chgData name="Chris Moreh" userId="17b81281-9f29-44e0-9273-6dadbf6896a2" providerId="ADAL" clId="{BCF66164-2C9C-4B48-AFF3-6B0B0038345A}" dt="2025-12-08T10:41:27.825" v="151" actId="47"/>
        <pc:sldMkLst>
          <pc:docMk/>
          <pc:sldMk cId="0" sldId="257"/>
        </pc:sldMkLst>
        <pc:spChg chg="mod">
          <ac:chgData name="Chris Moreh" userId="17b81281-9f29-44e0-9273-6dadbf6896a2" providerId="ADAL" clId="{BCF66164-2C9C-4B48-AFF3-6B0B0038345A}" dt="2025-12-08T10:40:26.062" v="131" actId="1076"/>
          <ac:spMkLst>
            <pc:docMk/>
            <pc:sldMk cId="0" sldId="257"/>
            <ac:spMk id="2" creationId="{00000000-0000-0000-0000-000000000000}"/>
          </ac:spMkLst>
        </pc:spChg>
        <pc:spChg chg="del mod">
          <ac:chgData name="Chris Moreh" userId="17b81281-9f29-44e0-9273-6dadbf6896a2" providerId="ADAL" clId="{BCF66164-2C9C-4B48-AFF3-6B0B0038345A}" dt="2025-12-08T10:40:44.998" v="144" actId="21"/>
          <ac:spMkLst>
            <pc:docMk/>
            <pc:sldMk cId="0" sldId="257"/>
            <ac:spMk id="3" creationId="{00000000-0000-0000-0000-000000000000}"/>
          </ac:spMkLst>
        </pc:spChg>
        <pc:spChg chg="add mod">
          <ac:chgData name="Chris Moreh" userId="17b81281-9f29-44e0-9273-6dadbf6896a2" providerId="ADAL" clId="{BCF66164-2C9C-4B48-AFF3-6B0B0038345A}" dt="2025-12-08T10:40:44.998" v="144" actId="21"/>
          <ac:spMkLst>
            <pc:docMk/>
            <pc:sldMk cId="0" sldId="257"/>
            <ac:spMk id="8" creationId="{102922BC-3AA6-1E38-16B7-37D05AF30C91}"/>
          </ac:spMkLst>
        </pc:spChg>
      </pc:sldChg>
      <pc:sldChg chg="del">
        <pc:chgData name="Chris Moreh" userId="17b81281-9f29-44e0-9273-6dadbf6896a2" providerId="ADAL" clId="{BCF66164-2C9C-4B48-AFF3-6B0B0038345A}" dt="2025-12-08T10:37:42.037" v="100" actId="47"/>
        <pc:sldMkLst>
          <pc:docMk/>
          <pc:sldMk cId="0" sldId="259"/>
        </pc:sldMkLst>
      </pc:sldChg>
      <pc:sldChg chg="addSp modSp mod ord modAnim">
        <pc:chgData name="Chris Moreh" userId="17b81281-9f29-44e0-9273-6dadbf6896a2" providerId="ADAL" clId="{BCF66164-2C9C-4B48-AFF3-6B0B0038345A}" dt="2025-12-08T10:39:59.765" v="128" actId="1076"/>
        <pc:sldMkLst>
          <pc:docMk/>
          <pc:sldMk cId="0" sldId="261"/>
        </pc:sldMkLst>
        <pc:spChg chg="mod">
          <ac:chgData name="Chris Moreh" userId="17b81281-9f29-44e0-9273-6dadbf6896a2" providerId="ADAL" clId="{BCF66164-2C9C-4B48-AFF3-6B0B0038345A}" dt="2025-12-08T10:38:04.591" v="104" actId="14100"/>
          <ac:spMkLst>
            <pc:docMk/>
            <pc:sldMk cId="0" sldId="261"/>
            <ac:spMk id="2" creationId="{00000000-0000-0000-0000-000000000000}"/>
          </ac:spMkLst>
        </pc:spChg>
        <pc:spChg chg="mod">
          <ac:chgData name="Chris Moreh" userId="17b81281-9f29-44e0-9273-6dadbf6896a2" providerId="ADAL" clId="{BCF66164-2C9C-4B48-AFF3-6B0B0038345A}" dt="2025-12-08T10:39:39.199" v="124" actId="5793"/>
          <ac:spMkLst>
            <pc:docMk/>
            <pc:sldMk cId="0" sldId="261"/>
            <ac:spMk id="3" creationId="{00000000-0000-0000-0000-000000000000}"/>
          </ac:spMkLst>
        </pc:spChg>
        <pc:picChg chg="add mod">
          <ac:chgData name="Chris Moreh" userId="17b81281-9f29-44e0-9273-6dadbf6896a2" providerId="ADAL" clId="{BCF66164-2C9C-4B48-AFF3-6B0B0038345A}" dt="2025-12-08T10:39:59.765" v="128" actId="1076"/>
          <ac:picMkLst>
            <pc:docMk/>
            <pc:sldMk cId="0" sldId="261"/>
            <ac:picMk id="7" creationId="{740BDE83-2ADF-DAB5-8DF8-1B52302B919D}"/>
          </ac:picMkLst>
        </pc:picChg>
      </pc:sldChg>
      <pc:sldChg chg="modSp del mod">
        <pc:chgData name="Chris Moreh" userId="17b81281-9f29-44e0-9273-6dadbf6896a2" providerId="ADAL" clId="{BCF66164-2C9C-4B48-AFF3-6B0B0038345A}" dt="2025-12-08T10:43:15.473" v="167" actId="47"/>
        <pc:sldMkLst>
          <pc:docMk/>
          <pc:sldMk cId="0" sldId="262"/>
        </pc:sldMkLst>
        <pc:spChg chg="mod">
          <ac:chgData name="Chris Moreh" userId="17b81281-9f29-44e0-9273-6dadbf6896a2" providerId="ADAL" clId="{BCF66164-2C9C-4B48-AFF3-6B0B0038345A}" dt="2025-12-08T10:42:43.103" v="155" actId="21"/>
          <ac:spMkLst>
            <pc:docMk/>
            <pc:sldMk cId="0" sldId="262"/>
            <ac:spMk id="3" creationId="{00000000-0000-0000-0000-000000000000}"/>
          </ac:spMkLst>
        </pc:spChg>
      </pc:sldChg>
      <pc:sldChg chg="del">
        <pc:chgData name="Chris Moreh" userId="17b81281-9f29-44e0-9273-6dadbf6896a2" providerId="ADAL" clId="{BCF66164-2C9C-4B48-AFF3-6B0B0038345A}" dt="2025-12-08T10:46:03.506" v="326" actId="47"/>
        <pc:sldMkLst>
          <pc:docMk/>
          <pc:sldMk cId="0" sldId="263"/>
        </pc:sldMkLst>
      </pc:sldChg>
      <pc:sldChg chg="mod modShow">
        <pc:chgData name="Chris Moreh" userId="17b81281-9f29-44e0-9273-6dadbf6896a2" providerId="ADAL" clId="{BCF66164-2C9C-4B48-AFF3-6B0B0038345A}" dt="2025-12-08T10:53:42.285" v="364" actId="729"/>
        <pc:sldMkLst>
          <pc:docMk/>
          <pc:sldMk cId="0" sldId="268"/>
        </pc:sldMkLst>
      </pc:sldChg>
      <pc:sldChg chg="mod modShow">
        <pc:chgData name="Chris Moreh" userId="17b81281-9f29-44e0-9273-6dadbf6896a2" providerId="ADAL" clId="{BCF66164-2C9C-4B48-AFF3-6B0B0038345A}" dt="2025-12-08T10:55:34.103" v="366" actId="729"/>
        <pc:sldMkLst>
          <pc:docMk/>
          <pc:sldMk cId="0" sldId="270"/>
        </pc:sldMkLst>
      </pc:sldChg>
      <pc:sldChg chg="modSp mod">
        <pc:chgData name="Chris Moreh" userId="17b81281-9f29-44e0-9273-6dadbf6896a2" providerId="ADAL" clId="{BCF66164-2C9C-4B48-AFF3-6B0B0038345A}" dt="2025-12-08T10:20:54.004" v="11" actId="20577"/>
        <pc:sldMkLst>
          <pc:docMk/>
          <pc:sldMk cId="3814459198" sldId="307"/>
        </pc:sldMkLst>
        <pc:spChg chg="mod">
          <ac:chgData name="Chris Moreh" userId="17b81281-9f29-44e0-9273-6dadbf6896a2" providerId="ADAL" clId="{BCF66164-2C9C-4B48-AFF3-6B0B0038345A}" dt="2025-12-08T10:20:54.004" v="11" actId="20577"/>
          <ac:spMkLst>
            <pc:docMk/>
            <pc:sldMk cId="3814459198" sldId="307"/>
            <ac:spMk id="6" creationId="{24060982-6EE3-A8F1-75FE-C4BDB2FF3CBE}"/>
          </ac:spMkLst>
        </pc:spChg>
      </pc:sldChg>
      <pc:sldChg chg="ord">
        <pc:chgData name="Chris Moreh" userId="17b81281-9f29-44e0-9273-6dadbf6896a2" providerId="ADAL" clId="{BCF66164-2C9C-4B48-AFF3-6B0B0038345A}" dt="2025-12-08T10:37:15.180" v="99"/>
        <pc:sldMkLst>
          <pc:docMk/>
          <pc:sldMk cId="0" sldId="310"/>
        </pc:sldMkLst>
      </pc:sldChg>
      <pc:sldChg chg="addSp delSp modSp mod">
        <pc:chgData name="Chris Moreh" userId="17b81281-9f29-44e0-9273-6dadbf6896a2" providerId="ADAL" clId="{BCF66164-2C9C-4B48-AFF3-6B0B0038345A}" dt="2025-12-08T10:53:00.821" v="363" actId="14100"/>
        <pc:sldMkLst>
          <pc:docMk/>
          <pc:sldMk cId="1599904202" sldId="555"/>
        </pc:sldMkLst>
        <pc:spChg chg="mod">
          <ac:chgData name="Chris Moreh" userId="17b81281-9f29-44e0-9273-6dadbf6896a2" providerId="ADAL" clId="{BCF66164-2C9C-4B48-AFF3-6B0B0038345A}" dt="2025-12-08T10:51:18.423" v="344" actId="20577"/>
          <ac:spMkLst>
            <pc:docMk/>
            <pc:sldMk cId="1599904202" sldId="555"/>
            <ac:spMk id="2" creationId="{00000000-0000-0000-0000-000000000000}"/>
          </ac:spMkLst>
        </pc:spChg>
        <pc:spChg chg="add mod">
          <ac:chgData name="Chris Moreh" userId="17b81281-9f29-44e0-9273-6dadbf6896a2" providerId="ADAL" clId="{BCF66164-2C9C-4B48-AFF3-6B0B0038345A}" dt="2025-12-08T10:52:07.662" v="350" actId="208"/>
          <ac:spMkLst>
            <pc:docMk/>
            <pc:sldMk cId="1599904202" sldId="555"/>
            <ac:spMk id="3" creationId="{F5CC5E9E-7296-7FD1-73B5-0BEADBA05664}"/>
          </ac:spMkLst>
        </pc:spChg>
        <pc:spChg chg="add del">
          <ac:chgData name="Chris Moreh" userId="17b81281-9f29-44e0-9273-6dadbf6896a2" providerId="ADAL" clId="{BCF66164-2C9C-4B48-AFF3-6B0B0038345A}" dt="2025-12-08T10:52:16.137" v="352" actId="478"/>
          <ac:spMkLst>
            <pc:docMk/>
            <pc:sldMk cId="1599904202" sldId="555"/>
            <ac:spMk id="9" creationId="{81FEC7D2-BC3F-228B-E619-DDDAF750D874}"/>
          </ac:spMkLst>
        </pc:spChg>
        <pc:spChg chg="add mod">
          <ac:chgData name="Chris Moreh" userId="17b81281-9f29-44e0-9273-6dadbf6896a2" providerId="ADAL" clId="{BCF66164-2C9C-4B48-AFF3-6B0B0038345A}" dt="2025-12-08T10:52:25.553" v="356" actId="14100"/>
          <ac:spMkLst>
            <pc:docMk/>
            <pc:sldMk cId="1599904202" sldId="555"/>
            <ac:spMk id="11" creationId="{0CB0944F-3ACE-176E-3B20-94842A5EBDBD}"/>
          </ac:spMkLst>
        </pc:spChg>
        <pc:spChg chg="add mod">
          <ac:chgData name="Chris Moreh" userId="17b81281-9f29-44e0-9273-6dadbf6896a2" providerId="ADAL" clId="{BCF66164-2C9C-4B48-AFF3-6B0B0038345A}" dt="2025-12-08T10:53:00.821" v="363" actId="14100"/>
          <ac:spMkLst>
            <pc:docMk/>
            <pc:sldMk cId="1599904202" sldId="555"/>
            <ac:spMk id="13" creationId="{0912E633-37FD-6948-3F18-50E8CBE09990}"/>
          </ac:spMkLst>
        </pc:spChg>
        <pc:picChg chg="mod">
          <ac:chgData name="Chris Moreh" userId="17b81281-9f29-44e0-9273-6dadbf6896a2" providerId="ADAL" clId="{BCF66164-2C9C-4B48-AFF3-6B0B0038345A}" dt="2025-12-08T10:51:43.239" v="347" actId="14100"/>
          <ac:picMkLst>
            <pc:docMk/>
            <pc:sldMk cId="1599904202" sldId="555"/>
            <ac:picMk id="19" creationId="{EA86AE07-9CAC-985C-B0F1-AA1EC47BEB87}"/>
          </ac:picMkLst>
        </pc:picChg>
      </pc:sldChg>
      <pc:sldChg chg="addSp modSp mod">
        <pc:chgData name="Chris Moreh" userId="17b81281-9f29-44e0-9273-6dadbf6896a2" providerId="ADAL" clId="{BCF66164-2C9C-4B48-AFF3-6B0B0038345A}" dt="2025-12-08T10:52:41.469" v="359" actId="14100"/>
        <pc:sldMkLst>
          <pc:docMk/>
          <pc:sldMk cId="220841069" sldId="556"/>
        </pc:sldMkLst>
        <pc:spChg chg="mod">
          <ac:chgData name="Chris Moreh" userId="17b81281-9f29-44e0-9273-6dadbf6896a2" providerId="ADAL" clId="{BCF66164-2C9C-4B48-AFF3-6B0B0038345A}" dt="2025-12-08T10:51:11.523" v="335" actId="20577"/>
          <ac:spMkLst>
            <pc:docMk/>
            <pc:sldMk cId="220841069" sldId="556"/>
            <ac:spMk id="2" creationId="{00000000-0000-0000-0000-000000000000}"/>
          </ac:spMkLst>
        </pc:spChg>
        <pc:spChg chg="add mod">
          <ac:chgData name="Chris Moreh" userId="17b81281-9f29-44e0-9273-6dadbf6896a2" providerId="ADAL" clId="{BCF66164-2C9C-4B48-AFF3-6B0B0038345A}" dt="2025-12-08T10:52:41.469" v="359" actId="14100"/>
          <ac:spMkLst>
            <pc:docMk/>
            <pc:sldMk cId="220841069" sldId="556"/>
            <ac:spMk id="7" creationId="{62F73FB6-E56A-1B07-72DC-2E4E773114E2}"/>
          </ac:spMkLst>
        </pc:spChg>
        <pc:picChg chg="mod">
          <ac:chgData name="Chris Moreh" userId="17b81281-9f29-44e0-9273-6dadbf6896a2" providerId="ADAL" clId="{BCF66164-2C9C-4B48-AFF3-6B0B0038345A}" dt="2025-12-08T10:51:26.115" v="346" actId="14100"/>
          <ac:picMkLst>
            <pc:docMk/>
            <pc:sldMk cId="220841069" sldId="556"/>
            <ac:picMk id="19" creationId="{EA86AE07-9CAC-985C-B0F1-AA1EC47BEB87}"/>
          </ac:picMkLst>
        </pc:picChg>
      </pc:sldChg>
      <pc:sldChg chg="modSp mod">
        <pc:chgData name="Chris Moreh" userId="17b81281-9f29-44e0-9273-6dadbf6896a2" providerId="ADAL" clId="{BCF66164-2C9C-4B48-AFF3-6B0B0038345A}" dt="2025-12-05T14:58:21.277" v="8" actId="6549"/>
        <pc:sldMkLst>
          <pc:docMk/>
          <pc:sldMk cId="3722870570" sldId="558"/>
        </pc:sldMkLst>
        <pc:spChg chg="mod">
          <ac:chgData name="Chris Moreh" userId="17b81281-9f29-44e0-9273-6dadbf6896a2" providerId="ADAL" clId="{BCF66164-2C9C-4B48-AFF3-6B0B0038345A}" dt="2025-12-05T14:58:21.277" v="8" actId="6549"/>
          <ac:spMkLst>
            <pc:docMk/>
            <pc:sldMk cId="3722870570" sldId="558"/>
            <ac:spMk id="3" creationId="{BDAC3A50-7269-FFAF-F678-1BCCF56ADC7E}"/>
          </ac:spMkLst>
        </pc:spChg>
      </pc:sldChg>
      <pc:sldChg chg="modSp mod">
        <pc:chgData name="Chris Moreh" userId="17b81281-9f29-44e0-9273-6dadbf6896a2" providerId="ADAL" clId="{BCF66164-2C9C-4B48-AFF3-6B0B0038345A}" dt="2025-12-05T14:56:51.380" v="3" actId="113"/>
        <pc:sldMkLst>
          <pc:docMk/>
          <pc:sldMk cId="518544894" sldId="559"/>
        </pc:sldMkLst>
        <pc:spChg chg="mod">
          <ac:chgData name="Chris Moreh" userId="17b81281-9f29-44e0-9273-6dadbf6896a2" providerId="ADAL" clId="{BCF66164-2C9C-4B48-AFF3-6B0B0038345A}" dt="2025-12-05T14:56:51.380" v="3" actId="113"/>
          <ac:spMkLst>
            <pc:docMk/>
            <pc:sldMk cId="518544894" sldId="559"/>
            <ac:spMk id="3" creationId="{5A79ADA7-0530-7BC3-4406-75E217001267}"/>
          </ac:spMkLst>
        </pc:spChg>
      </pc:sldChg>
      <pc:sldChg chg="addSp delSp modSp new mod ord">
        <pc:chgData name="Chris Moreh" userId="17b81281-9f29-44e0-9273-6dadbf6896a2" providerId="ADAL" clId="{BCF66164-2C9C-4B48-AFF3-6B0B0038345A}" dt="2025-12-08T10:36:35.991" v="84" actId="20577"/>
        <pc:sldMkLst>
          <pc:docMk/>
          <pc:sldMk cId="871133110" sldId="560"/>
        </pc:sldMkLst>
        <pc:spChg chg="mod">
          <ac:chgData name="Chris Moreh" userId="17b81281-9f29-44e0-9273-6dadbf6896a2" providerId="ADAL" clId="{BCF66164-2C9C-4B48-AFF3-6B0B0038345A}" dt="2025-12-08T10:34:33.109" v="36" actId="20577"/>
          <ac:spMkLst>
            <pc:docMk/>
            <pc:sldMk cId="871133110" sldId="560"/>
            <ac:spMk id="2" creationId="{38DC0BB7-2CFD-25BE-34E3-F2B2154FEB62}"/>
          </ac:spMkLst>
        </pc:spChg>
        <pc:spChg chg="del">
          <ac:chgData name="Chris Moreh" userId="17b81281-9f29-44e0-9273-6dadbf6896a2" providerId="ADAL" clId="{BCF66164-2C9C-4B48-AFF3-6B0B0038345A}" dt="2025-12-08T10:34:36.159" v="37" actId="478"/>
          <ac:spMkLst>
            <pc:docMk/>
            <pc:sldMk cId="871133110" sldId="560"/>
            <ac:spMk id="3" creationId="{2614FC1D-FC22-D113-08F2-0B2B2FE7F891}"/>
          </ac:spMkLst>
        </pc:spChg>
        <pc:spChg chg="add mod">
          <ac:chgData name="Chris Moreh" userId="17b81281-9f29-44e0-9273-6dadbf6896a2" providerId="ADAL" clId="{BCF66164-2C9C-4B48-AFF3-6B0B0038345A}" dt="2025-12-08T10:35:59.929" v="60" actId="20577"/>
          <ac:spMkLst>
            <pc:docMk/>
            <pc:sldMk cId="871133110" sldId="560"/>
            <ac:spMk id="8" creationId="{0E937996-025D-4429-681A-A1C939031362}"/>
          </ac:spMkLst>
        </pc:spChg>
        <pc:spChg chg="add mod">
          <ac:chgData name="Chris Moreh" userId="17b81281-9f29-44e0-9273-6dadbf6896a2" providerId="ADAL" clId="{BCF66164-2C9C-4B48-AFF3-6B0B0038345A}" dt="2025-12-08T10:36:35.991" v="84" actId="20577"/>
          <ac:spMkLst>
            <pc:docMk/>
            <pc:sldMk cId="871133110" sldId="560"/>
            <ac:spMk id="9" creationId="{419804F1-59F4-3DAF-8926-494AB004B85C}"/>
          </ac:spMkLst>
        </pc:spChg>
        <pc:picChg chg="add mod">
          <ac:chgData name="Chris Moreh" userId="17b81281-9f29-44e0-9273-6dadbf6896a2" providerId="ADAL" clId="{BCF66164-2C9C-4B48-AFF3-6B0B0038345A}" dt="2025-12-08T10:35:36.707" v="42" actId="1076"/>
          <ac:picMkLst>
            <pc:docMk/>
            <pc:sldMk cId="871133110" sldId="560"/>
            <ac:picMk id="6" creationId="{AD589DDC-08EF-A102-6902-FA8C96C139A4}"/>
          </ac:picMkLst>
        </pc:picChg>
        <pc:picChg chg="add mod">
          <ac:chgData name="Chris Moreh" userId="17b81281-9f29-44e0-9273-6dadbf6896a2" providerId="ADAL" clId="{BCF66164-2C9C-4B48-AFF3-6B0B0038345A}" dt="2025-12-08T10:35:39.036" v="43" actId="1076"/>
          <ac:picMkLst>
            <pc:docMk/>
            <pc:sldMk cId="871133110" sldId="560"/>
            <ac:picMk id="7" creationId="{0C7EB355-F7A1-2640-59D4-455681B4B07D}"/>
          </ac:picMkLst>
        </pc:picChg>
      </pc:sldChg>
      <pc:sldChg chg="addSp delSp modSp new mod ord modAnim">
        <pc:chgData name="Chris Moreh" userId="17b81281-9f29-44e0-9273-6dadbf6896a2" providerId="ADAL" clId="{BCF66164-2C9C-4B48-AFF3-6B0B0038345A}" dt="2025-12-08T10:42:55.377" v="163" actId="6549"/>
        <pc:sldMkLst>
          <pc:docMk/>
          <pc:sldMk cId="475431339" sldId="561"/>
        </pc:sldMkLst>
        <pc:spChg chg="mod">
          <ac:chgData name="Chris Moreh" userId="17b81281-9f29-44e0-9273-6dadbf6896a2" providerId="ADAL" clId="{BCF66164-2C9C-4B48-AFF3-6B0B0038345A}" dt="2025-12-08T10:40:36.355" v="143" actId="20577"/>
          <ac:spMkLst>
            <pc:docMk/>
            <pc:sldMk cId="475431339" sldId="561"/>
            <ac:spMk id="2" creationId="{E16C9E2F-9C8E-1072-2DF2-826C624ADFE7}"/>
          </ac:spMkLst>
        </pc:spChg>
        <pc:spChg chg="del">
          <ac:chgData name="Chris Moreh" userId="17b81281-9f29-44e0-9273-6dadbf6896a2" providerId="ADAL" clId="{BCF66164-2C9C-4B48-AFF3-6B0B0038345A}" dt="2025-12-08T10:40:49.302" v="145" actId="478"/>
          <ac:spMkLst>
            <pc:docMk/>
            <pc:sldMk cId="475431339" sldId="561"/>
            <ac:spMk id="3" creationId="{5755DF92-22B3-3BEF-32D3-E72E0564E222}"/>
          </ac:spMkLst>
        </pc:spChg>
        <pc:spChg chg="add mod">
          <ac:chgData name="Chris Moreh" userId="17b81281-9f29-44e0-9273-6dadbf6896a2" providerId="ADAL" clId="{BCF66164-2C9C-4B48-AFF3-6B0B0038345A}" dt="2025-12-08T10:42:55.377" v="163" actId="6549"/>
          <ac:spMkLst>
            <pc:docMk/>
            <pc:sldMk cId="475431339" sldId="561"/>
            <ac:spMk id="6" creationId="{00000000-0000-0000-0000-000000000000}"/>
          </ac:spMkLst>
        </pc:spChg>
      </pc:sldChg>
      <pc:sldChg chg="modSp new del mod">
        <pc:chgData name="Chris Moreh" userId="17b81281-9f29-44e0-9273-6dadbf6896a2" providerId="ADAL" clId="{BCF66164-2C9C-4B48-AFF3-6B0B0038345A}" dt="2025-12-08T10:39:01.449" v="111" actId="47"/>
        <pc:sldMkLst>
          <pc:docMk/>
          <pc:sldMk cId="1231331108" sldId="561"/>
        </pc:sldMkLst>
        <pc:spChg chg="mod">
          <ac:chgData name="Chris Moreh" userId="17b81281-9f29-44e0-9273-6dadbf6896a2" providerId="ADAL" clId="{BCF66164-2C9C-4B48-AFF3-6B0B0038345A}" dt="2025-12-08T10:36:57.591" v="95" actId="20577"/>
          <ac:spMkLst>
            <pc:docMk/>
            <pc:sldMk cId="1231331108" sldId="561"/>
            <ac:spMk id="2" creationId="{E3D29C3F-8709-74C7-58D9-152CD3D11A3B}"/>
          </ac:spMkLst>
        </pc:spChg>
      </pc:sldChg>
      <pc:sldChg chg="modSp add mod modAnim">
        <pc:chgData name="Chris Moreh" userId="17b81281-9f29-44e0-9273-6dadbf6896a2" providerId="ADAL" clId="{BCF66164-2C9C-4B48-AFF3-6B0B0038345A}" dt="2025-12-08T10:43:06.866" v="166" actId="6549"/>
        <pc:sldMkLst>
          <pc:docMk/>
          <pc:sldMk cId="3286368955" sldId="562"/>
        </pc:sldMkLst>
        <pc:spChg chg="mod">
          <ac:chgData name="Chris Moreh" userId="17b81281-9f29-44e0-9273-6dadbf6896a2" providerId="ADAL" clId="{BCF66164-2C9C-4B48-AFF3-6B0B0038345A}" dt="2025-12-08T10:43:06.866" v="166" actId="6549"/>
          <ac:spMkLst>
            <pc:docMk/>
            <pc:sldMk cId="3286368955" sldId="562"/>
            <ac:spMk id="6" creationId="{5A068F79-ED22-D341-7889-7F2C8C78E094}"/>
          </ac:spMkLst>
        </pc:spChg>
      </pc:sldChg>
      <pc:sldChg chg="addSp delSp modSp add mod delAnim modAnim">
        <pc:chgData name="Chris Moreh" userId="17b81281-9f29-44e0-9273-6dadbf6896a2" providerId="ADAL" clId="{BCF66164-2C9C-4B48-AFF3-6B0B0038345A}" dt="2025-12-08T10:45:53.217" v="325" actId="313"/>
        <pc:sldMkLst>
          <pc:docMk/>
          <pc:sldMk cId="3878208410" sldId="563"/>
        </pc:sldMkLst>
        <pc:spChg chg="mod">
          <ac:chgData name="Chris Moreh" userId="17b81281-9f29-44e0-9273-6dadbf6896a2" providerId="ADAL" clId="{BCF66164-2C9C-4B48-AFF3-6B0B0038345A}" dt="2025-12-08T10:43:52.387" v="185" actId="20577"/>
          <ac:spMkLst>
            <pc:docMk/>
            <pc:sldMk cId="3878208410" sldId="563"/>
            <ac:spMk id="2" creationId="{4C87B184-AD45-20A5-8991-D06D7756870E}"/>
          </ac:spMkLst>
        </pc:spChg>
        <pc:spChg chg="del">
          <ac:chgData name="Chris Moreh" userId="17b81281-9f29-44e0-9273-6dadbf6896a2" providerId="ADAL" clId="{BCF66164-2C9C-4B48-AFF3-6B0B0038345A}" dt="2025-12-08T10:43:59.230" v="186" actId="478"/>
          <ac:spMkLst>
            <pc:docMk/>
            <pc:sldMk cId="3878208410" sldId="563"/>
            <ac:spMk id="6" creationId="{422D2281-FC69-F589-BB17-354B409A6867}"/>
          </ac:spMkLst>
        </pc:spChg>
        <pc:spChg chg="add del mod">
          <ac:chgData name="Chris Moreh" userId="17b81281-9f29-44e0-9273-6dadbf6896a2" providerId="ADAL" clId="{BCF66164-2C9C-4B48-AFF3-6B0B0038345A}" dt="2025-12-08T10:44:09.950" v="187" actId="478"/>
          <ac:spMkLst>
            <pc:docMk/>
            <pc:sldMk cId="3878208410" sldId="563"/>
            <ac:spMk id="7" creationId="{D0153EDB-2DC0-474A-51E1-1D4BB26BD337}"/>
          </ac:spMkLst>
        </pc:spChg>
        <pc:spChg chg="add mod">
          <ac:chgData name="Chris Moreh" userId="17b81281-9f29-44e0-9273-6dadbf6896a2" providerId="ADAL" clId="{BCF66164-2C9C-4B48-AFF3-6B0B0038345A}" dt="2025-12-08T10:45:53.217" v="325" actId="313"/>
          <ac:spMkLst>
            <pc:docMk/>
            <pc:sldMk cId="3878208410" sldId="563"/>
            <ac:spMk id="8" creationId="{31D64A2C-366E-3681-A83B-719D74222201}"/>
          </ac:spMkLst>
        </pc:spChg>
      </pc:sldChg>
      <pc:sldChg chg="addSp delSp modSp new mod">
        <pc:chgData name="Chris Moreh" userId="17b81281-9f29-44e0-9273-6dadbf6896a2" providerId="ADAL" clId="{BCF66164-2C9C-4B48-AFF3-6B0B0038345A}" dt="2025-12-08T10:58:09.459" v="406" actId="208"/>
        <pc:sldMkLst>
          <pc:docMk/>
          <pc:sldMk cId="1657935463" sldId="564"/>
        </pc:sldMkLst>
        <pc:spChg chg="mod">
          <ac:chgData name="Chris Moreh" userId="17b81281-9f29-44e0-9273-6dadbf6896a2" providerId="ADAL" clId="{BCF66164-2C9C-4B48-AFF3-6B0B0038345A}" dt="2025-12-08T10:57:29.465" v="393" actId="20577"/>
          <ac:spMkLst>
            <pc:docMk/>
            <pc:sldMk cId="1657935463" sldId="564"/>
            <ac:spMk id="2" creationId="{6B75C1F8-CA42-9EB9-3B3D-7BB82E4ADE99}"/>
          </ac:spMkLst>
        </pc:spChg>
        <pc:spChg chg="del">
          <ac:chgData name="Chris Moreh" userId="17b81281-9f29-44e0-9273-6dadbf6896a2" providerId="ADAL" clId="{BCF66164-2C9C-4B48-AFF3-6B0B0038345A}" dt="2025-12-08T10:57:41.527" v="397" actId="478"/>
          <ac:spMkLst>
            <pc:docMk/>
            <pc:sldMk cId="1657935463" sldId="564"/>
            <ac:spMk id="3" creationId="{3A95A963-D4E9-5FFD-23E7-5EB40ED32B0C}"/>
          </ac:spMkLst>
        </pc:spChg>
        <pc:spChg chg="add mod">
          <ac:chgData name="Chris Moreh" userId="17b81281-9f29-44e0-9273-6dadbf6896a2" providerId="ADAL" clId="{BCF66164-2C9C-4B48-AFF3-6B0B0038345A}" dt="2025-12-08T10:58:09.459" v="406" actId="208"/>
          <ac:spMkLst>
            <pc:docMk/>
            <pc:sldMk cId="1657935463" sldId="564"/>
            <ac:spMk id="8" creationId="{B78A550A-E8C3-5E56-5BDA-DDEC1523B295}"/>
          </ac:spMkLst>
        </pc:spChg>
        <pc:picChg chg="add mod">
          <ac:chgData name="Chris Moreh" userId="17b81281-9f29-44e0-9273-6dadbf6896a2" providerId="ADAL" clId="{BCF66164-2C9C-4B48-AFF3-6B0B0038345A}" dt="2025-12-08T10:57:51.293" v="403" actId="1076"/>
          <ac:picMkLst>
            <pc:docMk/>
            <pc:sldMk cId="1657935463" sldId="564"/>
            <ac:picMk id="7" creationId="{364872C7-DE19-27AA-B787-53592B25E49C}"/>
          </ac:picMkLst>
        </pc:picChg>
      </pc:sldChg>
      <pc:sldChg chg="add del">
        <pc:chgData name="Chris Moreh" userId="17b81281-9f29-44e0-9273-6dadbf6896a2" providerId="ADAL" clId="{BCF66164-2C9C-4B48-AFF3-6B0B0038345A}" dt="2025-12-08T10:55:37.719" v="367" actId="47"/>
        <pc:sldMkLst>
          <pc:docMk/>
          <pc:sldMk cId="3003568146" sldId="564"/>
        </pc:sldMkLst>
      </pc:sldChg>
      <pc:sldChg chg="addSp delSp modSp new mod ord">
        <pc:chgData name="Chris Moreh" userId="17b81281-9f29-44e0-9273-6dadbf6896a2" providerId="ADAL" clId="{BCF66164-2C9C-4B48-AFF3-6B0B0038345A}" dt="2025-12-08T10:59:04.509" v="436" actId="14100"/>
        <pc:sldMkLst>
          <pc:docMk/>
          <pc:sldMk cId="2756258063" sldId="565"/>
        </pc:sldMkLst>
        <pc:spChg chg="mod">
          <ac:chgData name="Chris Moreh" userId="17b81281-9f29-44e0-9273-6dadbf6896a2" providerId="ADAL" clId="{BCF66164-2C9C-4B48-AFF3-6B0B0038345A}" dt="2025-12-08T10:58:21.158" v="425" actId="20577"/>
          <ac:spMkLst>
            <pc:docMk/>
            <pc:sldMk cId="2756258063" sldId="565"/>
            <ac:spMk id="2" creationId="{DE41F17C-8CAE-76F2-3694-BF94A821C290}"/>
          </ac:spMkLst>
        </pc:spChg>
        <pc:spChg chg="del">
          <ac:chgData name="Chris Moreh" userId="17b81281-9f29-44e0-9273-6dadbf6896a2" providerId="ADAL" clId="{BCF66164-2C9C-4B48-AFF3-6B0B0038345A}" dt="2025-12-08T10:58:41.397" v="426" actId="478"/>
          <ac:spMkLst>
            <pc:docMk/>
            <pc:sldMk cId="2756258063" sldId="565"/>
            <ac:spMk id="3" creationId="{AAEA563A-4B63-ABA2-B4C0-1E640BB6FD57}"/>
          </ac:spMkLst>
        </pc:spChg>
        <pc:spChg chg="add mod">
          <ac:chgData name="Chris Moreh" userId="17b81281-9f29-44e0-9273-6dadbf6896a2" providerId="ADAL" clId="{BCF66164-2C9C-4B48-AFF3-6B0B0038345A}" dt="2025-12-08T10:59:04.509" v="436" actId="14100"/>
          <ac:spMkLst>
            <pc:docMk/>
            <pc:sldMk cId="2756258063" sldId="565"/>
            <ac:spMk id="8" creationId="{B91688C1-D556-ADCF-8792-771531B9296F}"/>
          </ac:spMkLst>
        </pc:spChg>
        <pc:picChg chg="add mod">
          <ac:chgData name="Chris Moreh" userId="17b81281-9f29-44e0-9273-6dadbf6896a2" providerId="ADAL" clId="{BCF66164-2C9C-4B48-AFF3-6B0B0038345A}" dt="2025-12-08T10:58:48.704" v="432" actId="1076"/>
          <ac:picMkLst>
            <pc:docMk/>
            <pc:sldMk cId="2756258063" sldId="565"/>
            <ac:picMk id="7" creationId="{1492BFEA-D662-6C59-9C80-CB82B924465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FBD195-041F-A9A0-1644-740C91990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01E07-BD6F-76A0-E2F3-6F9E834A0E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203E3-7C81-41A5-A697-954FF252F964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BD701-2DB0-B4B2-C5BD-0490DCBA57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1DA51-44A7-C88C-C39E-6DA6922B2A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50DA-C3C8-4D4F-9A52-26049FB52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809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54BCB-1937-48CE-9F00-49B381FEB4E9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A333E-A95D-42FE-9CF0-D7FBE7CB0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4482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50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49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9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0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0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rismoreh.com/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ncl.ac.uk/gps/staff/profile/chrismoreh.html" TargetMode="External"/><Relationship Id="rId7" Type="http://schemas.openxmlformats.org/officeDocument/2006/relationships/hyperlink" Target="mailto:chris.moreh@ncl.ac.uk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hyperlink" Target="https://www.linkedin.com/in/cgm-phd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s://twitter.com/cgmoreh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github.com/CGMoreh" TargetMode="External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svg"/><Relationship Id="rId21" Type="http://schemas.openxmlformats.org/officeDocument/2006/relationships/image" Target="../media/image30.svg"/><Relationship Id="rId34" Type="http://schemas.openxmlformats.org/officeDocument/2006/relationships/image" Target="../media/image43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svg"/><Relationship Id="rId41" Type="http://schemas.openxmlformats.org/officeDocument/2006/relationships/image" Target="../media/image5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svg"/><Relationship Id="rId40" Type="http://schemas.openxmlformats.org/officeDocument/2006/relationships/image" Target="../media/image49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31" Type="http://schemas.openxmlformats.org/officeDocument/2006/relationships/image" Target="../media/image40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Relationship Id="rId30" Type="http://schemas.openxmlformats.org/officeDocument/2006/relationships/image" Target="../media/image39.png"/><Relationship Id="rId35" Type="http://schemas.openxmlformats.org/officeDocument/2006/relationships/image" Target="../media/image44.svg"/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33" Type="http://schemas.openxmlformats.org/officeDocument/2006/relationships/image" Target="../media/image42.svg"/><Relationship Id="rId38" Type="http://schemas.openxmlformats.org/officeDocument/2006/relationships/image" Target="../media/image4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18" Type="http://schemas.openxmlformats.org/officeDocument/2006/relationships/image" Target="../media/image21.png"/><Relationship Id="rId3" Type="http://schemas.openxmlformats.org/officeDocument/2006/relationships/image" Target="../media/image12.svg"/><Relationship Id="rId21" Type="http://schemas.openxmlformats.org/officeDocument/2006/relationships/image" Target="../media/image14.svg"/><Relationship Id="rId7" Type="http://schemas.openxmlformats.org/officeDocument/2006/relationships/image" Target="../media/image16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11.png"/><Relationship Id="rId16" Type="http://schemas.openxmlformats.org/officeDocument/2006/relationships/image" Target="../media/image29.png"/><Relationship Id="rId20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24.svg"/><Relationship Id="rId15" Type="http://schemas.openxmlformats.org/officeDocument/2006/relationships/image" Target="../media/image20.svg"/><Relationship Id="rId10" Type="http://schemas.openxmlformats.org/officeDocument/2006/relationships/image" Target="../media/image17.png"/><Relationship Id="rId19" Type="http://schemas.openxmlformats.org/officeDocument/2006/relationships/image" Target="../media/image22.svg"/><Relationship Id="rId4" Type="http://schemas.openxmlformats.org/officeDocument/2006/relationships/image" Target="../media/image23.png"/><Relationship Id="rId9" Type="http://schemas.openxmlformats.org/officeDocument/2006/relationships/image" Target="../media/image26.sv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hyperlink" Target="https://www.linkedin.com/in/cgm-phd/" TargetMode="External"/><Relationship Id="rId18" Type="http://schemas.openxmlformats.org/officeDocument/2006/relationships/image" Target="../media/image9.png"/><Relationship Id="rId3" Type="http://schemas.openxmlformats.org/officeDocument/2006/relationships/image" Target="../media/image51.png"/><Relationship Id="rId7" Type="http://schemas.openxmlformats.org/officeDocument/2006/relationships/image" Target="../media/image3.png"/><Relationship Id="rId12" Type="http://schemas.openxmlformats.org/officeDocument/2006/relationships/hyperlink" Target="https://twitter.com/cgmoreh" TargetMode="External"/><Relationship Id="rId17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3.svg"/><Relationship Id="rId11" Type="http://schemas.openxmlformats.org/officeDocument/2006/relationships/hyperlink" Target="https://github.com/CGMoreh" TargetMode="External"/><Relationship Id="rId5" Type="http://schemas.openxmlformats.org/officeDocument/2006/relationships/image" Target="../media/image52.png"/><Relationship Id="rId15" Type="http://schemas.openxmlformats.org/officeDocument/2006/relationships/image" Target="../media/image6.png"/><Relationship Id="rId10" Type="http://schemas.openxmlformats.org/officeDocument/2006/relationships/hyperlink" Target="https://www.chrismoreh.com/" TargetMode="External"/><Relationship Id="rId19" Type="http://schemas.openxmlformats.org/officeDocument/2006/relationships/image" Target="../media/image54.png"/><Relationship Id="rId4" Type="http://schemas.microsoft.com/office/2007/relationships/hdphoto" Target="../media/hdphoto1.wdp"/><Relationship Id="rId9" Type="http://schemas.openxmlformats.org/officeDocument/2006/relationships/hyperlink" Target="mailto:chris.moreh@ncl.ac.uk" TargetMode="External"/><Relationship Id="rId1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80000"/>
            <a:lum/>
          </a:blip>
          <a:srcRect/>
          <a:stretch>
            <a:fillRect l="2000" r="2000" b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D0E9-173E-41C0-9D0C-BFCCF1B26BF3}" type="datetime3">
              <a:rPr lang="en-US" smtClean="0"/>
              <a:t>8 December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598116"/>
            <a:ext cx="98755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4B1F7A-19A6-1CF3-BEAB-784AD8D53EB1}"/>
              </a:ext>
            </a:extLst>
          </p:cNvPr>
          <p:cNvSpPr txBox="1"/>
          <p:nvPr userDrawn="1"/>
        </p:nvSpPr>
        <p:spPr>
          <a:xfrm>
            <a:off x="1076962" y="4981037"/>
            <a:ext cx="32986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hlinkClick r:id="rId3"/>
              </a:rPr>
              <a:t>Dr Chris Moreh</a:t>
            </a:r>
            <a:endParaRPr lang="en-GB" sz="2400" b="1" dirty="0"/>
          </a:p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Lecturer (Assistant Professor) in Sociology</a:t>
            </a:r>
          </a:p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Newcastle University (UK)</a:t>
            </a:r>
          </a:p>
        </p:txBody>
      </p:sp>
      <p:pic>
        <p:nvPicPr>
          <p:cNvPr id="17" name="Picture 12" descr="Partners; Sustaining Creative Economies ...">
            <a:extLst>
              <a:ext uri="{FF2B5EF4-FFF2-40B4-BE49-F238E27FC236}">
                <a16:creationId xmlns:a16="http://schemas.microsoft.com/office/drawing/2014/main" id="{5E3F19EF-7B80-6D97-E3A7-968224B762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55" y="5559906"/>
            <a:ext cx="879898" cy="4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47E78DF-0172-CCB2-A101-66933B0971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5271" y="4969095"/>
            <a:ext cx="2466369" cy="8119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66C7AD-815A-A77E-DFE5-343F532EBF9A}"/>
              </a:ext>
            </a:extLst>
          </p:cNvPr>
          <p:cNvSpPr txBox="1"/>
          <p:nvPr userDrawn="1"/>
        </p:nvSpPr>
        <p:spPr>
          <a:xfrm>
            <a:off x="5214979" y="4804497"/>
            <a:ext cx="2582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7"/>
              </a:rPr>
              <a:t>chris.moreh@ncl.ac.uk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  <a:hlinkClick r:id="rId8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8"/>
              </a:rPr>
              <a:t>chrismoreh.com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9"/>
              </a:rPr>
              <a:t>/CGMoreh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0"/>
              </a:rPr>
              <a:t>@CGMoreh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1"/>
              </a:rPr>
              <a:t>Chris 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49FC35-C474-B9EE-00BD-BC74BCEB8E9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flipH="1">
            <a:off x="5230888" y="5140634"/>
            <a:ext cx="174474" cy="180000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9EC77A0-6416-6CCB-C929-DDC0F09623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59" y="5607125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F971661E-6DFA-370A-89DD-D2BC0DED9D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362" y="5875809"/>
            <a:ext cx="19125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210423AF-0922-B2C9-F283-0DAD228B1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77" y="5353572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mail Icon Clip Art , Royalty PNG Transparent Background, Free Download  #130 - FreeIconsPNG">
            <a:extLst>
              <a:ext uri="{FF2B5EF4-FFF2-40B4-BE49-F238E27FC236}">
                <a16:creationId xmlns:a16="http://schemas.microsoft.com/office/drawing/2014/main" id="{A29CD3B3-0963-AF7B-DAAC-629686F339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88" y="4898445"/>
            <a:ext cx="1764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52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6112-DBC4-4041-9B16-62EEC6F9EBFD}" type="datetime3">
              <a:rPr lang="en-US" smtClean="0"/>
              <a:t>8 December 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Logistic regression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64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28854-50C7-416D-09D3-A8563C8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B777-8368-44A8-8361-DAFD39A82D81}" type="datetime3">
              <a:rPr lang="en-US" smtClean="0"/>
              <a:t>8 December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43B67-CE49-0A0C-7F9C-757FF38A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70A5F-B5E2-79CD-FCA0-21992A61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4975CB-2B2F-AABC-1BEA-AC019045F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745" y="286604"/>
            <a:ext cx="10398935" cy="911576"/>
          </a:xfrm>
        </p:spPr>
        <p:txBody>
          <a:bodyPr/>
          <a:lstStyle>
            <a:lvl1pPr>
              <a:defRPr/>
            </a:lvl1pPr>
          </a:lstStyle>
          <a:p>
            <a:r>
              <a:rPr lang="en-GB" b="1" dirty="0"/>
              <a:t>Numbered bullets</a:t>
            </a:r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EEDCACCF-0446-119C-CB06-6CC1142E7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9836" y="1872658"/>
            <a:ext cx="468000" cy="468000"/>
          </a:xfrm>
          <a:prstGeom prst="rect">
            <a:avLst/>
          </a:prstGeom>
        </p:spPr>
      </p:pic>
      <p:pic>
        <p:nvPicPr>
          <p:cNvPr id="8" name="Graphic 7" descr="Badge 10 with solid fill">
            <a:extLst>
              <a:ext uri="{FF2B5EF4-FFF2-40B4-BE49-F238E27FC236}">
                <a16:creationId xmlns:a16="http://schemas.microsoft.com/office/drawing/2014/main" id="{7F8BE7BD-9E19-44BB-2FE3-12ED9FDF94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8331" y="1876667"/>
            <a:ext cx="468000" cy="468000"/>
          </a:xfrm>
          <a:prstGeom prst="rect">
            <a:avLst/>
          </a:prstGeom>
        </p:spPr>
      </p:pic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F9F887CA-CB36-8ED8-6315-DC7D01B490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0601" y="1878489"/>
            <a:ext cx="468000" cy="468000"/>
          </a:xfrm>
          <a:prstGeom prst="rect">
            <a:avLst/>
          </a:prstGeom>
        </p:spPr>
      </p:pic>
      <p:pic>
        <p:nvPicPr>
          <p:cNvPr id="10" name="Graphic 9" descr="Badge 3 with solid fill">
            <a:extLst>
              <a:ext uri="{FF2B5EF4-FFF2-40B4-BE49-F238E27FC236}">
                <a16:creationId xmlns:a16="http://schemas.microsoft.com/office/drawing/2014/main" id="{825A6F75-9C1C-A95D-D6DA-109E9EBA520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7342" y="1872658"/>
            <a:ext cx="468000" cy="468000"/>
          </a:xfrm>
          <a:prstGeom prst="rect">
            <a:avLst/>
          </a:prstGeom>
        </p:spPr>
      </p:pic>
      <p:pic>
        <p:nvPicPr>
          <p:cNvPr id="11" name="Graphic 10" descr="Badge 4 with solid fill">
            <a:extLst>
              <a:ext uri="{FF2B5EF4-FFF2-40B4-BE49-F238E27FC236}">
                <a16:creationId xmlns:a16="http://schemas.microsoft.com/office/drawing/2014/main" id="{60351B4A-6BB3-B9DA-023E-187EE4E163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94542" y="1881516"/>
            <a:ext cx="468000" cy="468000"/>
          </a:xfrm>
          <a:prstGeom prst="rect">
            <a:avLst/>
          </a:prstGeom>
        </p:spPr>
      </p:pic>
      <p:pic>
        <p:nvPicPr>
          <p:cNvPr id="12" name="Graphic 11" descr="Badge 5 with solid fill">
            <a:extLst>
              <a:ext uri="{FF2B5EF4-FFF2-40B4-BE49-F238E27FC236}">
                <a16:creationId xmlns:a16="http://schemas.microsoft.com/office/drawing/2014/main" id="{1A300893-C177-035B-A219-FC6049E2DC7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50483" y="1880076"/>
            <a:ext cx="468000" cy="468000"/>
          </a:xfrm>
          <a:prstGeom prst="rect">
            <a:avLst/>
          </a:prstGeom>
        </p:spPr>
      </p:pic>
      <p:pic>
        <p:nvPicPr>
          <p:cNvPr id="13" name="Graphic 12" descr="Badge 6 with solid fill">
            <a:extLst>
              <a:ext uri="{FF2B5EF4-FFF2-40B4-BE49-F238E27FC236}">
                <a16:creationId xmlns:a16="http://schemas.microsoft.com/office/drawing/2014/main" id="{063091E7-A963-EF50-B2F2-C6CCFD335C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21248" y="1882631"/>
            <a:ext cx="468000" cy="468000"/>
          </a:xfrm>
          <a:prstGeom prst="rect">
            <a:avLst/>
          </a:prstGeom>
        </p:spPr>
      </p:pic>
      <p:pic>
        <p:nvPicPr>
          <p:cNvPr id="14" name="Graphic 13" descr="Badge 7 with solid fill">
            <a:extLst>
              <a:ext uri="{FF2B5EF4-FFF2-40B4-BE49-F238E27FC236}">
                <a16:creationId xmlns:a16="http://schemas.microsoft.com/office/drawing/2014/main" id="{7412FF20-691E-38CC-D8B3-456AF73DB55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3624" y="1884307"/>
            <a:ext cx="468000" cy="468000"/>
          </a:xfrm>
          <a:prstGeom prst="rect">
            <a:avLst/>
          </a:prstGeom>
        </p:spPr>
      </p:pic>
      <p:pic>
        <p:nvPicPr>
          <p:cNvPr id="15" name="Graphic 14" descr="Badge 8 with solid fill">
            <a:extLst>
              <a:ext uri="{FF2B5EF4-FFF2-40B4-BE49-F238E27FC236}">
                <a16:creationId xmlns:a16="http://schemas.microsoft.com/office/drawing/2014/main" id="{F71DD924-767F-6F93-1AF3-D96571DEC0C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06000" y="1883485"/>
            <a:ext cx="468000" cy="468000"/>
          </a:xfrm>
          <a:prstGeom prst="rect">
            <a:avLst/>
          </a:prstGeom>
        </p:spPr>
      </p:pic>
      <p:pic>
        <p:nvPicPr>
          <p:cNvPr id="16" name="Graphic 15" descr="Badge 9 with solid fill">
            <a:extLst>
              <a:ext uri="{FF2B5EF4-FFF2-40B4-BE49-F238E27FC236}">
                <a16:creationId xmlns:a16="http://schemas.microsoft.com/office/drawing/2014/main" id="{05746AA2-07AD-BB3D-8AC7-7E01AE9FFD6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64706" y="1880076"/>
            <a:ext cx="468000" cy="468000"/>
          </a:xfrm>
          <a:prstGeom prst="rect">
            <a:avLst/>
          </a:prstGeom>
        </p:spPr>
      </p:pic>
      <p:pic>
        <p:nvPicPr>
          <p:cNvPr id="28" name="Graphic 27" descr="Badge 1 outline">
            <a:extLst>
              <a:ext uri="{FF2B5EF4-FFF2-40B4-BE49-F238E27FC236}">
                <a16:creationId xmlns:a16="http://schemas.microsoft.com/office/drawing/2014/main" id="{377A0617-1C4D-93A7-0816-74355CD2748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00935" y="2382047"/>
            <a:ext cx="914400" cy="914400"/>
          </a:xfrm>
          <a:prstGeom prst="rect">
            <a:avLst/>
          </a:prstGeom>
        </p:spPr>
      </p:pic>
      <p:pic>
        <p:nvPicPr>
          <p:cNvPr id="32" name="Graphic 31" descr="Badge outline">
            <a:extLst>
              <a:ext uri="{FF2B5EF4-FFF2-40B4-BE49-F238E27FC236}">
                <a16:creationId xmlns:a16="http://schemas.microsoft.com/office/drawing/2014/main" id="{328E83A1-A5CF-14CE-994B-9FC912A453D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917798" y="2368814"/>
            <a:ext cx="914400" cy="914400"/>
          </a:xfrm>
          <a:prstGeom prst="rect">
            <a:avLst/>
          </a:prstGeom>
        </p:spPr>
      </p:pic>
      <p:pic>
        <p:nvPicPr>
          <p:cNvPr id="34" name="Graphic 33" descr="Badge 3 outline">
            <a:extLst>
              <a:ext uri="{FF2B5EF4-FFF2-40B4-BE49-F238E27FC236}">
                <a16:creationId xmlns:a16="http://schemas.microsoft.com/office/drawing/2014/main" id="{B8DB6A5A-BA59-B575-8EAE-1F62375C482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22942" y="2360054"/>
            <a:ext cx="914400" cy="914400"/>
          </a:xfrm>
          <a:prstGeom prst="rect">
            <a:avLst/>
          </a:prstGeom>
        </p:spPr>
      </p:pic>
      <p:pic>
        <p:nvPicPr>
          <p:cNvPr id="36" name="Graphic 35" descr="Badge 4 outline">
            <a:extLst>
              <a:ext uri="{FF2B5EF4-FFF2-40B4-BE49-F238E27FC236}">
                <a16:creationId xmlns:a16="http://schemas.microsoft.com/office/drawing/2014/main" id="{7D7894F2-405D-D537-E8CD-FFC2FD562CE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653533" y="2382047"/>
            <a:ext cx="914400" cy="914400"/>
          </a:xfrm>
          <a:prstGeom prst="rect">
            <a:avLst/>
          </a:prstGeom>
        </p:spPr>
      </p:pic>
      <p:pic>
        <p:nvPicPr>
          <p:cNvPr id="38" name="Graphic 37" descr="Badge 5 outline">
            <a:extLst>
              <a:ext uri="{FF2B5EF4-FFF2-40B4-BE49-F238E27FC236}">
                <a16:creationId xmlns:a16="http://schemas.microsoft.com/office/drawing/2014/main" id="{CCB95B5E-BCD4-CD6A-8DA0-49EF454DFC6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470396" y="2382047"/>
            <a:ext cx="914400" cy="914400"/>
          </a:xfrm>
          <a:prstGeom prst="rect">
            <a:avLst/>
          </a:prstGeom>
        </p:spPr>
      </p:pic>
      <p:pic>
        <p:nvPicPr>
          <p:cNvPr id="40" name="Graphic 39" descr="Badge 6 outline">
            <a:extLst>
              <a:ext uri="{FF2B5EF4-FFF2-40B4-BE49-F238E27FC236}">
                <a16:creationId xmlns:a16="http://schemas.microsoft.com/office/drawing/2014/main" id="{B2E42FE5-E882-BB0B-DF27-634BED68E17D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287259" y="2360054"/>
            <a:ext cx="914400" cy="914400"/>
          </a:xfrm>
          <a:prstGeom prst="rect">
            <a:avLst/>
          </a:prstGeom>
        </p:spPr>
      </p:pic>
      <p:pic>
        <p:nvPicPr>
          <p:cNvPr id="42" name="Graphic 41" descr="Badge 7 outline">
            <a:extLst>
              <a:ext uri="{FF2B5EF4-FFF2-40B4-BE49-F238E27FC236}">
                <a16:creationId xmlns:a16="http://schemas.microsoft.com/office/drawing/2014/main" id="{4F474E09-0F6B-A545-A2FB-528D8342017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104122" y="2382047"/>
            <a:ext cx="914400" cy="914400"/>
          </a:xfrm>
          <a:prstGeom prst="rect">
            <a:avLst/>
          </a:prstGeom>
        </p:spPr>
      </p:pic>
      <p:pic>
        <p:nvPicPr>
          <p:cNvPr id="44" name="Graphic 43" descr="Badge 8 outline">
            <a:extLst>
              <a:ext uri="{FF2B5EF4-FFF2-40B4-BE49-F238E27FC236}">
                <a16:creationId xmlns:a16="http://schemas.microsoft.com/office/drawing/2014/main" id="{E3982124-D3D3-AC60-CDFE-68CC967AC2ED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880662" y="2368814"/>
            <a:ext cx="914400" cy="914400"/>
          </a:xfrm>
          <a:prstGeom prst="rect">
            <a:avLst/>
          </a:prstGeom>
        </p:spPr>
      </p:pic>
      <p:pic>
        <p:nvPicPr>
          <p:cNvPr id="46" name="Graphic 45" descr="Badge 9 outline">
            <a:extLst>
              <a:ext uri="{FF2B5EF4-FFF2-40B4-BE49-F238E27FC236}">
                <a16:creationId xmlns:a16="http://schemas.microsoft.com/office/drawing/2014/main" id="{D98F73D0-5CF6-543B-2C7E-39B53C836163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686300" y="2368814"/>
            <a:ext cx="914400" cy="914400"/>
          </a:xfrm>
          <a:prstGeom prst="rect">
            <a:avLst/>
          </a:prstGeom>
        </p:spPr>
      </p:pic>
      <p:pic>
        <p:nvPicPr>
          <p:cNvPr id="48" name="Graphic 47" descr="Badge 10 outline">
            <a:extLst>
              <a:ext uri="{FF2B5EF4-FFF2-40B4-BE49-F238E27FC236}">
                <a16:creationId xmlns:a16="http://schemas.microsoft.com/office/drawing/2014/main" id="{9596ECA7-08AD-60AD-126A-2D32F85555E2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474065" y="23630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5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FB93-0A54-F0A3-44FD-9D6D98D41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0283" y="606093"/>
            <a:ext cx="9876849" cy="911576"/>
          </a:xfrm>
        </p:spPr>
        <p:txBody>
          <a:bodyPr>
            <a:no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GB" dirty="0"/>
              <a:t>Add Outline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D10C5-6787-77AE-977F-D7E7083D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7CA2-243F-4A3D-83CC-ACEBD9D33988}" type="datetime3">
              <a:rPr lang="en-US" smtClean="0"/>
              <a:t>8 December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36E4D-BDDF-D97C-2EC6-0E974709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1CEC6-7F83-2BE7-95A9-5DF472D2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49E6D0-17C2-32B5-650D-F84097C07BF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52401"/>
              </p:ext>
            </p:extLst>
          </p:nvPr>
        </p:nvGraphicFramePr>
        <p:xfrm>
          <a:off x="1335634" y="1993748"/>
          <a:ext cx="9626149" cy="257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547184884"/>
                    </a:ext>
                  </a:extLst>
                </a:gridCol>
                <a:gridCol w="9086149">
                  <a:extLst>
                    <a:ext uri="{9D8B030D-6E8A-4147-A177-3AD203B41FA5}">
                      <a16:colId xmlns:a16="http://schemas.microsoft.com/office/drawing/2014/main" val="425864904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one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83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5822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two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6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4401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three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06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2218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four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62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06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494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FB93-0A54-F0A3-44FD-9D6D98D41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399" y="689938"/>
            <a:ext cx="10115202" cy="911576"/>
          </a:xfrm>
        </p:spPr>
        <p:txBody>
          <a:bodyPr>
            <a:no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GB" dirty="0"/>
              <a:t>Add Outline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D10C5-6787-77AE-977F-D7E7083D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695E-9617-46A3-B2A4-B1515159ECCB}" type="datetime3">
              <a:rPr lang="en-US" smtClean="0"/>
              <a:t>8 December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36E4D-BDDF-D97C-2EC6-0E974709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1CEC6-7F83-2BE7-95A9-5DF472D2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49E6D0-17C2-32B5-650D-F84097C07BF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6315249"/>
              </p:ext>
            </p:extLst>
          </p:nvPr>
        </p:nvGraphicFramePr>
        <p:xfrm>
          <a:off x="726954" y="1971714"/>
          <a:ext cx="10440000" cy="328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547184884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425864904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61192458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199644677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/>
                        <a:t>Edit in Master slide view</a:t>
                      </a:r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0"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83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5822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6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4401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>
                        <a:extLst>
                          <a:ext uri="{96DAC541-7B7A-43D3-8B79-37D633B846F1}">
                            <asvg:svgBlip xmlns:asvg="http://schemas.microsoft.com/office/drawing/2016/SVG/main" r:embed="rId11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2">
                        <a:extLst>
                          <a:ext uri="{96DAC541-7B7A-43D3-8B79-37D633B846F1}">
                            <asvg:svgBlip xmlns:asvg="http://schemas.microsoft.com/office/drawing/2016/SVG/main" r:embed="rId1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06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2218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4">
                        <a:extLst>
                          <a:ext uri="{96DAC541-7B7A-43D3-8B79-37D633B846F1}">
                            <asvg:svgBlip xmlns:asvg="http://schemas.microsoft.com/office/drawing/2016/SVG/main" r:embed="rId15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6">
                        <a:extLst>
                          <a:ext uri="{96DAC541-7B7A-43D3-8B79-37D633B846F1}">
                            <asvg:svgBlip xmlns:asvg="http://schemas.microsoft.com/office/drawing/2016/SVG/main" r:embed="rId1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62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0664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8">
                        <a:extLst>
                          <a:ext uri="{96DAC541-7B7A-43D3-8B79-37D633B846F1}">
                            <asvg:svgBlip xmlns:asvg="http://schemas.microsoft.com/office/drawing/2016/SVG/main" r:embed="rId1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0">
                        <a:extLst>
                          <a:ext uri="{96DAC541-7B7A-43D3-8B79-37D633B846F1}">
                            <asvg:svgBlip xmlns:asvg="http://schemas.microsoft.com/office/drawing/2016/SVG/main" r:embed="rId21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105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67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895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5C1E-58EC-4573-8DC8-5E090CCA932A}" type="datetime3">
              <a:rPr lang="en-US" smtClean="0"/>
              <a:t>8 December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479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92C9-5601-4E6C-A948-1EA561CFD697}" type="datetime3">
              <a:rPr lang="en-US" smtClean="0"/>
              <a:t>8 December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67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Partners; Sustaining Creative Economies ...">
            <a:extLst>
              <a:ext uri="{FF2B5EF4-FFF2-40B4-BE49-F238E27FC236}">
                <a16:creationId xmlns:a16="http://schemas.microsoft.com/office/drawing/2014/main" id="{C213A523-D735-8490-152A-23415FF254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991" y="5440123"/>
            <a:ext cx="1342114" cy="7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9AE9B-1271-7638-B347-A5F464D2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4E39-C5F7-4614-B180-A2BACFF3BA24}" type="datetime3">
              <a:rPr lang="en-US" smtClean="0"/>
              <a:t>8 December 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3BAF4-52A6-7AC7-8C6F-183586D9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3AA3C-DFA6-2BE6-3BD0-0D6E6010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2A7E09F9-D2AF-737B-7EF3-D1714380AC3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44" b="94860" l="9780" r="89976">
                        <a14:foregroundMark x1="25672" y1="20093" x2="32152" y2="70327"/>
                        <a14:foregroundMark x1="32152" y1="70327" x2="79829" y2="87383"/>
                        <a14:foregroundMark x1="79829" y1="87383" x2="79095" y2="36682"/>
                        <a14:foregroundMark x1="79095" y1="36682" x2="64914" y2="14720"/>
                        <a14:foregroundMark x1="64914" y1="14720" x2="48533" y2="7944"/>
                        <a14:foregroundMark x1="48533" y1="7944" x2="30196" y2="13084"/>
                        <a14:foregroundMark x1="30196" y1="13084" x2="25306" y2="20561"/>
                        <a14:foregroundMark x1="21760" y1="39486" x2="25061" y2="78505"/>
                        <a14:foregroundMark x1="25061" y1="78505" x2="64670" y2="92056"/>
                        <a14:foregroundMark x1="64670" y1="92056" x2="78851" y2="91822"/>
                        <a14:foregroundMark x1="82641" y1="15187" x2="86675" y2="62850"/>
                        <a14:foregroundMark x1="86675" y1="62850" x2="80196" y2="94626"/>
                        <a14:foregroundMark x1="80196" y1="94626" x2="78117" y2="94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2011" r="13041"/>
          <a:stretch/>
        </p:blipFill>
        <p:spPr bwMode="auto">
          <a:xfrm>
            <a:off x="3480620" y="-23164"/>
            <a:ext cx="8635320" cy="635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Advertising outline">
            <a:extLst>
              <a:ext uri="{FF2B5EF4-FFF2-40B4-BE49-F238E27FC236}">
                <a16:creationId xmlns:a16="http://schemas.microsoft.com/office/drawing/2014/main" id="{1EDC15B8-2173-9DC7-DB3B-645E07D840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71" y="208195"/>
            <a:ext cx="7304134" cy="675607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D1C29E7-0246-1CD7-8A1F-30707B7E18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94192" y="4729773"/>
            <a:ext cx="2851533" cy="9387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8C7C2A-22F2-9C49-D70E-5C8A22C35019}"/>
              </a:ext>
            </a:extLst>
          </p:cNvPr>
          <p:cNvSpPr txBox="1"/>
          <p:nvPr userDrawn="1"/>
        </p:nvSpPr>
        <p:spPr>
          <a:xfrm>
            <a:off x="2189351" y="4909434"/>
            <a:ext cx="2582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9"/>
              </a:rPr>
              <a:t>chris.moreh@ncl.ac.uk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  <a:hlinkClick r:id="rId1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0"/>
              </a:rPr>
              <a:t>chrismoreh.com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1"/>
              </a:rPr>
              <a:t>/CGMoreh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2"/>
              </a:rPr>
              <a:t>@CGMoreh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3"/>
              </a:rPr>
              <a:t>Chris 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7CACF7-D679-73AB-9142-786DA076C3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flipH="1">
            <a:off x="2205260" y="5245571"/>
            <a:ext cx="174474" cy="180000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F5D755EC-05C2-0884-2C2F-74A7297B7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31" y="5712062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40A42823-F60C-D577-74D9-FE8C3E3A6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34" y="5980746"/>
            <a:ext cx="19125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ECDBB212-ABA5-CE0D-7F0C-C37D656E0D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49" y="5458509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mail Icon Clip Art , Royalty PNG Transparent Background, Free Download  #130 - FreeIconsPNG">
            <a:extLst>
              <a:ext uri="{FF2B5EF4-FFF2-40B4-BE49-F238E27FC236}">
                <a16:creationId xmlns:a16="http://schemas.microsoft.com/office/drawing/2014/main" id="{9AD65224-3024-068D-2B15-9BC7659705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92" y="5003382"/>
            <a:ext cx="1764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3504B0-8CB3-256C-EF50-E93FEF75A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14262" t="5451" r="9231" b="22240"/>
          <a:stretch/>
        </p:blipFill>
        <p:spPr>
          <a:xfrm>
            <a:off x="851647" y="1470212"/>
            <a:ext cx="5629836" cy="26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24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ECC6-7BD6-D9D0-DD8F-30FCF10DE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References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57D05-3B38-1245-894D-24581A24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250B-448A-4AED-B8B3-4BDFCDEB8EA3}" type="datetime3">
              <a:rPr lang="en-US" smtClean="0"/>
              <a:t>8 December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7BA36-6C3C-C811-3047-B251D5B2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9F523-D9FC-8E93-1712-1B6E3DE7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FD4878-448B-C559-6183-304914140D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7238" y="1431925"/>
            <a:ext cx="10455275" cy="46577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6363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A8F960-150E-CFFE-3EB5-036D92AC41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F921059-ACFF-7915-A3D0-F9C1B13326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2734" y="3113785"/>
            <a:ext cx="6165348" cy="10487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990575" indent="-990575" algn="l">
              <a:buFont typeface="+mj-lt"/>
              <a:buAutoNum type="arabicPeriod"/>
              <a:defRPr sz="5867">
                <a:solidFill>
                  <a:srgbClr val="496F2F"/>
                </a:solidFill>
              </a:defRPr>
            </a:lvl1pPr>
          </a:lstStyle>
          <a:p>
            <a:r>
              <a:rPr lang="en-US" dirty="0"/>
              <a:t>Section number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BE298-0C12-3E53-D830-52A766E96A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5782" y="4309859"/>
            <a:ext cx="6972300" cy="1727200"/>
          </a:xfrm>
        </p:spPr>
        <p:txBody>
          <a:bodyPr/>
          <a:lstStyle>
            <a:lvl1pPr marL="482588" indent="-245527"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600"/>
            </a:lvl2pPr>
            <a:lvl3pPr marL="596885" indent="0">
              <a:buNone/>
              <a:defRPr sz="1467"/>
            </a:lvl3pPr>
            <a:lvl4pPr marL="842412" indent="0">
              <a:buNone/>
              <a:defRPr sz="1400"/>
            </a:lvl4pPr>
            <a:lvl5pPr marL="1071007" indent="0">
              <a:buNone/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4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E3F75-4629-998C-D4E2-8B503E84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6" y="286604"/>
            <a:ext cx="9578516" cy="91157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60149-4935-39AC-F9A6-3A67DF92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2826-B67C-4F7A-B125-1998A9078BC3}" type="datetime3">
              <a:rPr lang="en-US" smtClean="0"/>
              <a:t>8 December 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F1058-E5AB-75EB-3440-399DB9E1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AAE89-1CB8-B1D2-4FC2-01A5F935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black background with text and colorful dots&#10;&#10;Description automatically generated">
            <a:extLst>
              <a:ext uri="{FF2B5EF4-FFF2-40B4-BE49-F238E27FC236}">
                <a16:creationId xmlns:a16="http://schemas.microsoft.com/office/drawing/2014/main" id="{064384DD-349E-96E1-9F2A-86B3CB91E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1" y="286604"/>
            <a:ext cx="1640837" cy="9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77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45" y="286604"/>
            <a:ext cx="9448800" cy="911576"/>
          </a:xfrm>
        </p:spPr>
        <p:txBody>
          <a:bodyPr/>
          <a:lstStyle>
            <a:lvl1pPr marL="0"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C5B692E6-9897-4277-9118-4222602D0EFA}" type="datetime3">
              <a:rPr lang="en-US" smtClean="0"/>
              <a:t>8 December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black background with text and colorful dots&#10;&#10;Description automatically generated">
            <a:extLst>
              <a:ext uri="{FF2B5EF4-FFF2-40B4-BE49-F238E27FC236}">
                <a16:creationId xmlns:a16="http://schemas.microsoft.com/office/drawing/2014/main" id="{77856388-EE09-056A-2FE4-8DA8669CE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1" y="286604"/>
            <a:ext cx="1640837" cy="9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51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6E00-E271-4660-86A8-FFAB6AA0B697}" type="datetime3">
              <a:rPr lang="en-US" smtClean="0"/>
              <a:t>8 December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691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40283F-FE4B-4C6C-94F0-A8E75166B284}" type="datetime3">
              <a:rPr lang="en-US" smtClean="0"/>
              <a:t>8 December 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Logistic regression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53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39630" y="1128947"/>
            <a:ext cx="6468395" cy="3116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452" y="1340856"/>
            <a:ext cx="6218753" cy="1475916"/>
          </a:xfrm>
        </p:spPr>
        <p:txBody>
          <a:bodyPr lIns="91440" tIns="0" rIns="91440" bIns="0" anchor="b">
            <a:noAutofit/>
          </a:bodyPr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4452" y="3094377"/>
            <a:ext cx="6218753" cy="97228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070D0-C279-483A-BEA1-B506F338A3A6}" type="datetime3">
              <a:rPr lang="en-US" smtClean="0"/>
              <a:t>8 December 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17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A096-76A2-437B-8225-A90CE2FC85D9}" type="datetime3">
              <a:rPr lang="en-US" smtClean="0"/>
              <a:t>8 December 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36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A4D5-9EA8-41C0-B518-42B9F35892D8}" type="datetime3">
              <a:rPr lang="en-US" smtClean="0"/>
              <a:t>8 December 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57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91EF-8FAA-41A7-94E7-A8C0B31E1AB1}" type="datetime3">
              <a:rPr lang="en-US" smtClean="0"/>
              <a:t>8 December 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76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746" y="286604"/>
            <a:ext cx="9578516" cy="9115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745" y="1477880"/>
            <a:ext cx="10398935" cy="46811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AA8515-A473-4602-A99A-4C7C8D13F189}" type="datetime3">
              <a:rPr lang="en-US" smtClean="0"/>
              <a:t>8 December 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24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8" r:id="rId5"/>
    <p:sldLayoutId id="2147483669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76" r:id="rId12"/>
    <p:sldLayoutId id="2147483675" r:id="rId13"/>
    <p:sldLayoutId id="2147483670" r:id="rId14"/>
    <p:sldLayoutId id="2147483671" r:id="rId15"/>
    <p:sldLayoutId id="2147483673" r:id="rId16"/>
    <p:sldLayoutId id="2147483677" r:id="rId17"/>
    <p:sldLayoutId id="2147483678" r:id="rId18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spc="-5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20000"/>
        <a:buFont typeface="Arial Narrow" panose="020B0606020202030204" pitchFamily="34" charset="0"/>
        <a:buChar char="●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1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49808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613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Example: Inequality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Social trust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D17F-A726-D793-29D0-2E344835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89F0-2C4C-4252-933A-421ED36F5A95}" type="datetime3">
              <a:rPr lang="en-US" smtClean="0"/>
              <a:t>8 December 2025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787F33-4CD8-DBAD-424F-53CB7F065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"/>
          <a:stretch/>
        </p:blipFill>
        <p:spPr>
          <a:xfrm>
            <a:off x="480060" y="1897379"/>
            <a:ext cx="5287729" cy="40947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86AE07-9CAC-985C-B0F1-AA1EC47BE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9479" y="1682636"/>
            <a:ext cx="6267821" cy="3977499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65BE9DCD-36A4-9D2A-DEFC-526CBB943120}"/>
              </a:ext>
            </a:extLst>
          </p:cNvPr>
          <p:cNvSpPr/>
          <p:nvPr/>
        </p:nvSpPr>
        <p:spPr>
          <a:xfrm>
            <a:off x="5280661" y="3829050"/>
            <a:ext cx="160020" cy="69723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709D734-C56C-74D2-BCF9-DEB651395DCD}"/>
              </a:ext>
            </a:extLst>
          </p:cNvPr>
          <p:cNvSpPr/>
          <p:nvPr/>
        </p:nvSpPr>
        <p:spPr>
          <a:xfrm>
            <a:off x="4667251" y="3729990"/>
            <a:ext cx="160020" cy="55626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347E80E-FE4B-EAB0-8C66-B491B6F5C12D}"/>
              </a:ext>
            </a:extLst>
          </p:cNvPr>
          <p:cNvSpPr/>
          <p:nvPr/>
        </p:nvSpPr>
        <p:spPr>
          <a:xfrm>
            <a:off x="3123924" y="3457575"/>
            <a:ext cx="72000" cy="21600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CC5E9E-7296-7FD1-73B5-0BEADBA05664}"/>
              </a:ext>
            </a:extLst>
          </p:cNvPr>
          <p:cNvSpPr/>
          <p:nvPr/>
        </p:nvSpPr>
        <p:spPr>
          <a:xfrm>
            <a:off x="10908792" y="4526280"/>
            <a:ext cx="1098508" cy="11338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B0944F-3ACE-176E-3B20-94842A5EBDBD}"/>
              </a:ext>
            </a:extLst>
          </p:cNvPr>
          <p:cNvSpPr/>
          <p:nvPr/>
        </p:nvSpPr>
        <p:spPr>
          <a:xfrm>
            <a:off x="7278623" y="4526280"/>
            <a:ext cx="786385" cy="11338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12E633-37FD-6948-3F18-50E8CBE09990}"/>
              </a:ext>
            </a:extLst>
          </p:cNvPr>
          <p:cNvSpPr/>
          <p:nvPr/>
        </p:nvSpPr>
        <p:spPr>
          <a:xfrm>
            <a:off x="8165592" y="4526280"/>
            <a:ext cx="786385" cy="11338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904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Confidence interval for the slope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 hasCustomPrompt="1"/>
              </p:nvPr>
            </p:nvSpPr>
            <p:spPr/>
            <p:txBody>
              <a:bodyPr/>
              <a:lstStyle/>
              <a:p>
                <a:pPr lvl="0"/>
                <a:r>
                  <a:rPr b="1" dirty="0"/>
                  <a:t>Confidence interval:</a:t>
                </a:r>
                <a:r>
                  <a:rPr dirty="0"/>
                  <a:t> Provide a plausible range of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dirty="0"/>
                  <a:t> at a given confidence level.</a:t>
                </a:r>
              </a:p>
              <a:p>
                <a:pPr lvl="0"/>
                <a:r>
                  <a:rPr dirty="0"/>
                  <a:t>Using only a single point estimate is like fishing in a murky lake with a spear, and using a confidence interval is like fishing with a net</a:t>
                </a:r>
              </a:p>
              <a:p>
                <a:pPr lvl="1"/>
                <a:r>
                  <a:rPr dirty="0"/>
                  <a:t>We can throw a spear where we saw a fish but we will probably miss, if we toss a net in that area, we have a good chance of catching the fish</a:t>
                </a:r>
              </a:p>
              <a:p>
                <a:pPr lvl="1"/>
                <a:r>
                  <a:rPr dirty="0"/>
                  <a:t>Similarly, if we report a point estimate, we probably will not hit the exact population parameter, but if we report a range of plausible values we have a good shot at capturing the parameter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blipFill>
                <a:blip r:embed="rId2"/>
                <a:stretch>
                  <a:fillRect l="-1172" t="-2083" r="-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9ABFB-00D4-8573-2D2A-DD68C8511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19CF-A3E7-4D2F-BC14-9D0D65BFB4AC}" type="datetime3">
              <a:rPr lang="en-US" smtClean="0"/>
              <a:t>8 December 2025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Mathematical representation, visualized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 hasCustomPrompt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ar-AE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ar-AE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ar-AE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ar-AE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ar-A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pic>
        <p:nvPicPr>
          <p:cNvPr id="4" name="Picture 3" descr="Week_6_R_files/figure-pptx/unnamed-chunk-4-1.png">
            <a:extLst>
              <a:ext uri="{FF2B5EF4-FFF2-40B4-BE49-F238E27FC236}">
                <a16:creationId xmlns:a16="http://schemas.microsoft.com/office/drawing/2014/main" id="{D1AC5C5E-12A2-B87B-98FD-C32578060AE9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1" y="2717432"/>
            <a:ext cx="5384800" cy="2692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D4D0AD7D-0B5B-5D65-B63B-5516D02D1E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7600" y="2319867"/>
                <a:ext cx="5384800" cy="4170839"/>
              </a:xfrm>
              <a:prstGeom prst="rect">
                <a:avLst/>
              </a:prstGeom>
            </p:spPr>
            <p:txBody>
              <a:bodyPr/>
              <a:lstStyle>
                <a:lvl1pPr marL="269875" indent="-269875" algn="l" defTabSz="342900" rtl="0" eaLnBrk="1" latinLnBrk="0" hangingPunct="1">
                  <a:spcBef>
                    <a:spcPct val="20000"/>
                  </a:spcBef>
                  <a:buClr>
                    <a:schemeClr val="accent1">
                      <a:lumMod val="50000"/>
                    </a:schemeClr>
                  </a:buClr>
                  <a:buSzPct val="130000"/>
                  <a:buFont typeface="Arial Narrow" panose="020B060602020203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9750" indent="-196850" algn="l" defTabSz="342900" rtl="0" eaLnBrk="1" latinLnBrk="0" hangingPunct="1">
                  <a:spcBef>
                    <a:spcPct val="20000"/>
                  </a:spcBef>
                  <a:buClr>
                    <a:schemeClr val="accent1">
                      <a:lumMod val="50000"/>
                    </a:schemeClr>
                  </a:buClr>
                  <a:buFont typeface="Arial Narrow" panose="020B0606020202030204" pitchFamily="34" charset="0"/>
                  <a:buChar char="►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17550" indent="-269875" algn="l" defTabSz="342900" rtl="0" eaLnBrk="1" latinLnBrk="0" hangingPunct="1">
                  <a:spcBef>
                    <a:spcPct val="20000"/>
                  </a:spcBef>
                  <a:buClr>
                    <a:srgbClr val="5E8F3D"/>
                  </a:buClr>
                  <a:buFont typeface="Arial Narrow" panose="020B0606020202030204" pitchFamily="34" charset="0"/>
                  <a:buChar char="◄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09625" indent="-177800" algn="l" defTabSz="342900" rtl="0" eaLnBrk="1" latinLnBrk="0" hangingPunct="1">
                  <a:spcBef>
                    <a:spcPct val="20000"/>
                  </a:spcBef>
                  <a:buClr>
                    <a:schemeClr val="accent6">
                      <a:lumMod val="50000"/>
                    </a:schemeClr>
                  </a:buClr>
                  <a:buFont typeface="Arial Narrow" panose="020B0606020202030204" pitchFamily="34" charset="0"/>
                  <a:buChar char="▼"/>
                  <a:defRPr sz="1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895350" indent="-92075" algn="l" defTabSz="342900" rtl="0" eaLnBrk="1" latinLnBrk="0" hangingPunct="1">
                  <a:spcBef>
                    <a:spcPct val="20000"/>
                  </a:spcBef>
                  <a:buClr>
                    <a:srgbClr val="A88000"/>
                  </a:buClr>
                  <a:buFont typeface="Arial Narrow" panose="020B0606020202030204" pitchFamily="34" charset="0"/>
                  <a:buChar char="▲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057400" indent="-34290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00300" indent="-34290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indent="-34290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086100" indent="-34290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667" dirty="0"/>
                  <a:t>Mean: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6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667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ar-AE" sz="2667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 sz="2667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AE" sz="26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667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ar-AE" sz="2667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2667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ar-AE" sz="2667" dirty="0"/>
                  <a:t>, </a:t>
                </a:r>
                <a:r>
                  <a:rPr lang="en-GB" sz="2667" dirty="0"/>
                  <a:t>the predicted value based on the regression model</a:t>
                </a:r>
              </a:p>
              <a:p>
                <a:r>
                  <a:rPr lang="en-GB" sz="2667" dirty="0"/>
                  <a:t>Variance: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2667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2667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AE" sz="2667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ar-AE" sz="2667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ar-AE" sz="2667" dirty="0"/>
                  <a:t>, </a:t>
                </a:r>
                <a:r>
                  <a:rPr lang="en-GB" sz="2667" dirty="0"/>
                  <a:t>constant across the range of </a:t>
                </a:r>
                <a14:m>
                  <m:oMath xmlns:m="http://schemas.openxmlformats.org/officeDocument/2006/math">
                    <m:r>
                      <a:rPr lang="en-GB" sz="2667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667" dirty="0"/>
              </a:p>
              <a:p>
                <a:pPr lvl="1"/>
                <a:r>
                  <a:rPr lang="en-GB" sz="2400" dirty="0"/>
                  <a:t>How do we estimate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AE" sz="240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  <m:sup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ar-AE" sz="2400" dirty="0"/>
                  <a:t>?</a:t>
                </a: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D4D0AD7D-0B5B-5D65-B63B-5516D02D1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0" y="2319867"/>
                <a:ext cx="5384800" cy="4170839"/>
              </a:xfrm>
              <a:prstGeom prst="rect">
                <a:avLst/>
              </a:prstGeom>
              <a:blipFill>
                <a:blip r:embed="rId4"/>
                <a:stretch>
                  <a:fillRect l="-2945" t="-4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109E7E3-17ED-C8A8-DD00-A7F97430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7B17-8055-4347-AD8E-108A9E8532BC}" type="datetime3">
              <a:rPr lang="en-US" smtClean="0"/>
              <a:t>8 December 2025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Regression standard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Once we fit the model, we can use the residuals to estimate the regression standard error (the spread of the distribution of the response, for a given value of the predictor variable):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D1449D-2A5C-8F89-5F2B-2F49BF787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86" y="2257937"/>
            <a:ext cx="7138396" cy="217200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882D9-E013-B278-D31D-9B279A2C7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510E-A576-4B79-B251-33C1EDABF978}" type="datetime3">
              <a:rPr lang="en-US" smtClean="0"/>
              <a:t>8 December 2025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49468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Hypothesis test for the slope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 hasCustomPrompt="1"/>
              </p:nvPr>
            </p:nvSpPr>
            <p:spPr/>
            <p:txBody>
              <a:bodyPr/>
              <a:lstStyle/>
              <a:p>
                <a:pPr lvl="0"/>
                <a:r>
                  <a:t>“Do the data provide sufficient evidence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t> (the true slope for the population) is different from 0?”</a:t>
                </a:r>
              </a:p>
              <a:p>
                <a:pPr lvl="0"/>
                <a:r>
                  <a:rPr b="1"/>
                  <a:t>Null hypothesis</a:t>
                </a:r>
                <a: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t>, there is no linear relationship between </a:t>
                </a:r>
                <a:r>
                  <a:rPr>
                    <a:latin typeface="Courier"/>
                  </a:rPr>
                  <a:t>inequality</a:t>
                </a:r>
                <a:r>
                  <a:t> and </a:t>
                </a:r>
                <a:r>
                  <a:rPr>
                    <a:latin typeface="Courier"/>
                  </a:rPr>
                  <a:t>trust</a:t>
                </a:r>
              </a:p>
              <a:p>
                <a:pPr lvl="0"/>
                <a:r>
                  <a:rPr b="1"/>
                  <a:t>Alternative hypothesis</a:t>
                </a:r>
                <a: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t>, there is a linear relationship between </a:t>
                </a:r>
                <a:r>
                  <a:rPr>
                    <a:latin typeface="Courier"/>
                  </a:rPr>
                  <a:t>inequality</a:t>
                </a:r>
                <a:r>
                  <a:t> and </a:t>
                </a:r>
                <a:r>
                  <a:rPr>
                    <a:latin typeface="Courier"/>
                  </a:rPr>
                  <a:t>trust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blipFill>
                <a:blip r:embed="rId2"/>
                <a:stretch>
                  <a:fillRect l="-1172" t="-2083" r="-1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5DE1F-86D8-D8E5-4DE8-B767915E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74ED7-A261-4225-AAA6-DDD94AF14607}" type="datetime3">
              <a:rPr lang="en-US" smtClean="0"/>
              <a:t>8 December 2025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Hypothesis testing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 hasCustomPrompt="1"/>
              </p:nvPr>
            </p:nvSpPr>
            <p:spPr/>
            <p:txBody>
              <a:bodyPr/>
              <a:lstStyle/>
              <a:p>
                <a:pPr lvl="0"/>
                <a:r>
                  <a:t>Start with a null hypothesis,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t> that represents the status quo</a:t>
                </a:r>
              </a:p>
              <a:p>
                <a:pPr lvl="0"/>
                <a:r>
                  <a:t>Set an alternative hypothesis,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t> that represents the research question, i.e. what we’re testing for</a:t>
                </a:r>
              </a:p>
              <a:p>
                <a:pPr lvl="0"/>
                <a:r>
                  <a:t>Conduct a hypothesis test under the assumption that the null hypothesis is true and calculate a </a:t>
                </a:r>
                <a:r>
                  <a:rPr b="1"/>
                  <a:t>p-value</a:t>
                </a:r>
                <a:r>
                  <a:t> (probability of observed or more extreme outcome given that the null hypothesis is true)</a:t>
                </a:r>
              </a:p>
              <a:p>
                <a:pPr lvl="1"/>
                <a:r>
                  <a:t>if the test results suggest that the data do not provide convincing evidence for the alternative hypothesis, stick with the null hypothesis</a:t>
                </a:r>
              </a:p>
              <a:p>
                <a:pPr lvl="1"/>
                <a:r>
                  <a:t>if they do, then reject the null hypothesis in favour of the alternative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 hasCustomPrompt="1"/>
              </p:nvPr>
            </p:nvSpPr>
            <p:spPr>
              <a:blipFill>
                <a:blip r:embed="rId2"/>
                <a:stretch>
                  <a:fillRect l="-1172" t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9B49F-A0A0-C054-8EB5-0A18CF273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103C-3C79-4625-A9BF-A11EB2FDA96A}" type="datetime3">
              <a:rPr lang="en-US" smtClean="0"/>
              <a:t>8 December 2025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6104-5C50-972F-E964-79539361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Hypothesis testing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93158-B3FE-4B91-C71C-9777D9AD9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0" i="0" u="none" strike="noStrike" baseline="0" dirty="0">
                <a:solidFill>
                  <a:srgbClr val="2C3E50"/>
                </a:solidFill>
                <a:latin typeface="FiraSans-Book-Identity-H"/>
              </a:rPr>
              <a:t>Statistical hypothesis testing is a </a:t>
            </a:r>
            <a:r>
              <a:rPr lang="en-GB" sz="3200" b="1" i="0" u="none" strike="noStrike" baseline="0" dirty="0">
                <a:solidFill>
                  <a:srgbClr val="2C3E50"/>
                </a:solidFill>
                <a:latin typeface="FiraSans-Bold-Identity-H"/>
              </a:rPr>
              <a:t>thought experiment</a:t>
            </a:r>
            <a:r>
              <a:rPr lang="en-GB" sz="3200" b="0" i="0" u="none" strike="noStrike" baseline="0" dirty="0">
                <a:solidFill>
                  <a:srgbClr val="2C3E50"/>
                </a:solidFill>
                <a:latin typeface="FiraSans-Book-Identity-H"/>
              </a:rPr>
              <a:t>.</a:t>
            </a:r>
          </a:p>
          <a:p>
            <a:pPr lvl="1"/>
            <a:r>
              <a:rPr lang="en-GB" sz="2300" b="0" i="0" u="none" strike="noStrike" baseline="0" dirty="0">
                <a:solidFill>
                  <a:srgbClr val="2C3E50"/>
                </a:solidFill>
                <a:latin typeface="FiraSans-Book-Identity-H"/>
              </a:rPr>
              <a:t>Could our results just be due to random chance?</a:t>
            </a:r>
          </a:p>
          <a:p>
            <a:pPr lvl="1"/>
            <a:r>
              <a:rPr lang="en-GB" sz="2300" b="0" i="0" u="none" strike="noStrike" baseline="0" dirty="0">
                <a:solidFill>
                  <a:srgbClr val="2C3E50"/>
                </a:solidFill>
                <a:latin typeface="FiraSans-Book-Identity-H"/>
              </a:rPr>
              <a:t>What would the world look like </a:t>
            </a:r>
            <a:r>
              <a:rPr lang="en-GB" sz="2300" b="1" i="0" u="none" strike="noStrike" baseline="0" dirty="0">
                <a:solidFill>
                  <a:srgbClr val="2C3E50"/>
                </a:solidFill>
                <a:latin typeface="FiraSans-Bold-Identity-H"/>
              </a:rPr>
              <a:t>if we knew the truth</a:t>
            </a:r>
            <a:r>
              <a:rPr lang="en-GB" sz="2300" b="0" i="0" u="none" strike="noStrike" baseline="0" dirty="0">
                <a:solidFill>
                  <a:srgbClr val="2C3E50"/>
                </a:solidFill>
                <a:latin typeface="FiraSans-Book-Identity-H"/>
              </a:rPr>
              <a:t>?</a:t>
            </a:r>
          </a:p>
          <a:p>
            <a:pPr algn="l"/>
            <a:r>
              <a:rPr lang="en-GB" sz="3200" b="0" i="0" u="none" strike="noStrike" baseline="0" dirty="0">
                <a:solidFill>
                  <a:srgbClr val="2C3E50"/>
                </a:solidFill>
                <a:latin typeface="FiraSans-Book-Identity-H"/>
              </a:rPr>
              <a:t>Example:</a:t>
            </a:r>
          </a:p>
          <a:p>
            <a:pPr lvl="1"/>
            <a:r>
              <a:rPr lang="en-GB" sz="2300" b="0" i="0" u="none" strike="noStrike" baseline="0" dirty="0">
                <a:solidFill>
                  <a:srgbClr val="2C3E50"/>
                </a:solidFill>
                <a:latin typeface="FiraSans-Book-Identity-H"/>
              </a:rPr>
              <a:t>An analyst claims that 20% of Newcastle households are in poverty.</a:t>
            </a:r>
          </a:p>
          <a:p>
            <a:pPr lvl="1"/>
            <a:r>
              <a:rPr lang="en-GB" sz="2300" b="0" i="0" u="none" strike="noStrike" baseline="0" dirty="0">
                <a:solidFill>
                  <a:srgbClr val="2C3E50"/>
                </a:solidFill>
                <a:latin typeface="FiraSans-Book-Identity-H"/>
              </a:rPr>
              <a:t>You take a sample of 500 households and find that 23% of the sample is under the poverty line.</a:t>
            </a:r>
          </a:p>
          <a:p>
            <a:pPr marL="201168" lvl="1" indent="0">
              <a:buNone/>
            </a:pPr>
            <a:endParaRPr lang="en-GB" sz="2300" b="0" i="0" u="none" strike="noStrike" baseline="0" dirty="0">
              <a:solidFill>
                <a:srgbClr val="2C3E50"/>
              </a:solidFill>
              <a:latin typeface="FiraSans-Book-Identity-H"/>
            </a:endParaRPr>
          </a:p>
          <a:p>
            <a:pPr lvl="1"/>
            <a:r>
              <a:rPr lang="en-GB" b="0" i="0" u="none" strike="noStrike" baseline="0" dirty="0">
                <a:solidFill>
                  <a:srgbClr val="2C3E50"/>
                </a:solidFill>
                <a:latin typeface="FiraSans-Book-Identity-H"/>
              </a:rPr>
              <a:t>Should you conclude that the analyst is wrong?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23719-8C28-BB85-24E6-9A5322B5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7395-24BC-4F02-8824-B71AD77D0871}" type="datetime3">
              <a:rPr lang="en-US" smtClean="0"/>
              <a:t>8 December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79C07-DA35-4DFC-639A-138CAD9F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106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7FD57-7B1D-CF5D-3969-5F193BD8F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F9540-3866-9EC5-3B41-917F52C6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Hypothesis testing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C3A50-7269-FFAF-F678-1BCCF56AD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2000" b="1" i="0" u="none" strike="noStrike" baseline="0" dirty="0">
                <a:solidFill>
                  <a:srgbClr val="2C3E50"/>
                </a:solidFill>
                <a:latin typeface="FiraSans-Bold-Identity-H"/>
              </a:rPr>
              <a:t>Null hypothesis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: Some statement about the population parameters</a:t>
            </a:r>
          </a:p>
          <a:p>
            <a:pPr lvl="1"/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“Devil’s advocate” position</a:t>
            </a:r>
            <a:r>
              <a:rPr lang="en-GB" sz="1600" dirty="0">
                <a:solidFill>
                  <a:srgbClr val="2C3E50"/>
                </a:solidFill>
                <a:latin typeface="MSAM10"/>
              </a:rPr>
              <a:t> </a:t>
            </a:r>
            <a:r>
              <a:rPr lang="en-GB" sz="1600" dirty="0">
                <a:solidFill>
                  <a:srgbClr val="2C3E50"/>
                </a:solidFill>
                <a:latin typeface="MSAM10"/>
                <a:sym typeface="Wingdings" panose="05000000000000000000" pitchFamily="2" charset="2"/>
              </a:rPr>
              <a:t> </a:t>
            </a:r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assumes what you seek to prove wrong.</a:t>
            </a:r>
          </a:p>
          <a:p>
            <a:pPr lvl="1"/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Usually that an observed difference is due to chance.</a:t>
            </a:r>
          </a:p>
          <a:p>
            <a:pPr lvl="1"/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Ex: poll drawn from the same population as all voters.</a:t>
            </a:r>
          </a:p>
          <a:p>
            <a:pPr lvl="1"/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Denoted </a:t>
            </a:r>
            <a:r>
              <a:rPr lang="en-GB" sz="1600" b="0" i="0" u="none" strike="noStrike" baseline="0" dirty="0">
                <a:solidFill>
                  <a:srgbClr val="2C3E50"/>
                </a:solidFill>
                <a:latin typeface="LatinModernMath-Regular-Identity-H"/>
              </a:rPr>
              <a:t>𝘏𝟢</a:t>
            </a:r>
          </a:p>
          <a:p>
            <a:pPr marL="201168" lvl="1" indent="0">
              <a:buNone/>
            </a:pPr>
            <a:endParaRPr lang="en-GB" sz="1600" b="1" dirty="0">
              <a:solidFill>
                <a:srgbClr val="2C3E50"/>
              </a:solidFill>
              <a:latin typeface="FiraSans-Bold-Identity-H"/>
            </a:endParaRPr>
          </a:p>
          <a:p>
            <a:pPr marL="0">
              <a:buNone/>
            </a:pPr>
            <a:r>
              <a:rPr lang="en-GB" sz="2000" b="1" i="0" u="none" strike="noStrike" baseline="0" dirty="0">
                <a:solidFill>
                  <a:srgbClr val="2C3E50"/>
                </a:solidFill>
                <a:latin typeface="FiraSans-Bold-Identity-H"/>
              </a:rPr>
              <a:t>Alternative hypothesis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: The statement we hope or suspect is true instead of 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LatinModernMath-Regular-Identity-H"/>
              </a:rPr>
              <a:t>𝘏𝟢</a:t>
            </a:r>
            <a:endParaRPr lang="en-GB" sz="2000" b="0" i="0" u="none" strike="noStrike" baseline="0" dirty="0">
              <a:solidFill>
                <a:srgbClr val="2C3E50"/>
              </a:solidFill>
              <a:latin typeface="FiraSans-Book-Identity-H"/>
            </a:endParaRPr>
          </a:p>
          <a:p>
            <a:pPr lvl="1"/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It is the opposite of the null hypothesis.</a:t>
            </a:r>
          </a:p>
          <a:p>
            <a:pPr lvl="1"/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An observed difference is real, not just due to chance.</a:t>
            </a:r>
          </a:p>
          <a:p>
            <a:pPr lvl="1"/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Ex: polling for Trump is systematically wrong.</a:t>
            </a:r>
          </a:p>
          <a:p>
            <a:pPr lvl="1"/>
            <a:r>
              <a:rPr lang="en-GB" sz="1600" b="0" i="0" u="none" strike="noStrike" baseline="0" dirty="0">
                <a:solidFill>
                  <a:srgbClr val="2C3E50"/>
                </a:solidFill>
                <a:latin typeface="FiraSans-Book-Identity-H"/>
              </a:rPr>
              <a:t>Denoted </a:t>
            </a:r>
            <a:r>
              <a:rPr lang="en-GB" sz="1600" b="0" i="0" u="none" strike="noStrike" baseline="0" dirty="0">
                <a:solidFill>
                  <a:srgbClr val="2C3E50"/>
                </a:solidFill>
                <a:latin typeface="LatinModernMath-Regular-Identity-H"/>
              </a:rPr>
              <a:t>𝘏</a:t>
            </a:r>
            <a:r>
              <a:rPr lang="en-GB" sz="1600" b="0" i="1" u="none" strike="noStrike" baseline="-25000" dirty="0">
                <a:solidFill>
                  <a:srgbClr val="2C3E50"/>
                </a:solidFill>
                <a:latin typeface="LatinModernMath-Regular-Identity-H"/>
              </a:rPr>
              <a:t>𝟣</a:t>
            </a:r>
            <a:r>
              <a:rPr lang="en-GB" sz="1600" b="0" i="0" u="none" strike="noStrike" baseline="0" dirty="0">
                <a:solidFill>
                  <a:srgbClr val="2C3E50"/>
                </a:solidFill>
                <a:latin typeface="LatinModernMath-Regular-Identity-H"/>
              </a:rPr>
              <a:t> </a:t>
            </a:r>
            <a:r>
              <a:rPr lang="en-GB" sz="1600" b="0" i="0" u="none" strike="noStrike" baseline="0">
                <a:solidFill>
                  <a:srgbClr val="2C3E50"/>
                </a:solidFill>
                <a:latin typeface="FiraSans-Book-Identity-H"/>
              </a:rPr>
              <a:t>or </a:t>
            </a:r>
            <a:r>
              <a:rPr lang="en-GB" sz="1600" b="0" i="0" u="none" strike="noStrike" baseline="0">
                <a:solidFill>
                  <a:srgbClr val="2C3E50"/>
                </a:solidFill>
                <a:latin typeface="LatinModernMath-Regular-Identity-H"/>
              </a:rPr>
              <a:t>𝘏</a:t>
            </a:r>
            <a:r>
              <a:rPr lang="en-GB" sz="1600" b="0" i="0" u="none" strike="noStrike" baseline="-25000">
                <a:solidFill>
                  <a:srgbClr val="2C3E50"/>
                </a:solidFill>
                <a:latin typeface="LatinModernMath-Regular-Identity-H"/>
              </a:rPr>
              <a:t>𝘢</a:t>
            </a:r>
            <a:endParaRPr lang="en-GB" sz="1600" b="0" i="0" u="none" strike="noStrike" baseline="-25000" dirty="0">
              <a:solidFill>
                <a:srgbClr val="2C3E50"/>
              </a:solidFill>
              <a:latin typeface="LatinModernMath-Regular-Identity-H"/>
            </a:endParaRPr>
          </a:p>
          <a:p>
            <a:pPr marL="201168" lvl="1" indent="0">
              <a:buNone/>
            </a:pPr>
            <a:endParaRPr lang="en-GB" sz="1400" b="0" i="0" u="none" strike="noStrike" baseline="0" dirty="0">
              <a:solidFill>
                <a:srgbClr val="2C3E50"/>
              </a:solidFill>
              <a:latin typeface="LatinModernMath-Regular-Identity-H"/>
            </a:endParaRPr>
          </a:p>
          <a:p>
            <a:pPr marL="0" lvl="1" indent="0">
              <a:buNone/>
            </a:pPr>
            <a:r>
              <a:rPr lang="en-GB" sz="2000" b="1" i="0" u="none" strike="noStrike" baseline="0" dirty="0">
                <a:solidFill>
                  <a:srgbClr val="2C3E50"/>
                </a:solidFill>
                <a:latin typeface="FiraSans-Bold-Identity-H"/>
              </a:rPr>
              <a:t>Probabilistic 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proof by contradiction: try to “disprove” the null</a:t>
            </a:r>
            <a:endParaRPr lang="en-GB" sz="3600" b="0" i="0" u="none" strike="noStrike" baseline="0" dirty="0">
              <a:solidFill>
                <a:srgbClr val="2C3E50"/>
              </a:solidFill>
              <a:latin typeface="FiraSans-Book-Identity-H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EB72F-2125-1E37-AB7A-4CBDAD53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7D13-F784-46E4-9D82-CE1E601FB7DA}" type="datetime3">
              <a:rPr lang="en-US" smtClean="0"/>
              <a:t>8 December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C483D-1E9D-1220-232E-519277CD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870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A39B-B054-6CAB-F426-10D7B77BA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F757-057F-A7E4-0AE5-1D260CFA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Hypothesis testing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9ADA7-0530-7BC3-4406-75E217001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000" b="1" i="0" u="none" strike="noStrike" baseline="0" dirty="0">
                <a:solidFill>
                  <a:srgbClr val="2C3E50"/>
                </a:solidFill>
                <a:latin typeface="FiraSans-Book-Identity-H"/>
              </a:rPr>
              <a:t>p-value: </a:t>
            </a:r>
          </a:p>
          <a:p>
            <a:pPr algn="l"/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The </a:t>
            </a:r>
            <a:r>
              <a:rPr lang="en-GB" sz="2000" b="1" i="0" u="none" strike="noStrike" baseline="0" dirty="0">
                <a:solidFill>
                  <a:srgbClr val="2C3E50"/>
                </a:solidFill>
                <a:latin typeface="FiraSans-Bold-Identity-H"/>
              </a:rPr>
              <a:t>p-value 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is the probability of observing data as or more extreme as our</a:t>
            </a:r>
            <a:r>
              <a:rPr lang="en-GB" sz="2000" dirty="0">
                <a:solidFill>
                  <a:srgbClr val="2C3E50"/>
                </a:solidFill>
                <a:latin typeface="FiraSans-Book-Identity-H"/>
              </a:rPr>
              <a:t> 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data under the “null”</a:t>
            </a:r>
          </a:p>
          <a:p>
            <a:pPr lvl="1"/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If the null is true, how often would we expect polling errors this big?</a:t>
            </a:r>
          </a:p>
          <a:p>
            <a:pPr lvl="1"/>
            <a:r>
              <a:rPr lang="en-GB" sz="2000" b="1" i="0" u="none" strike="noStrike" baseline="0" dirty="0">
                <a:solidFill>
                  <a:srgbClr val="2C3E50"/>
                </a:solidFill>
                <a:latin typeface="FiraSans-Book-Identity-H"/>
              </a:rPr>
              <a:t>Smaller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 p-value 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MSAM10"/>
              </a:rPr>
              <a:t>⇝ </a:t>
            </a:r>
            <a:r>
              <a:rPr lang="en-GB" sz="2000" b="1" i="0" u="none" strike="noStrike" baseline="0" dirty="0">
                <a:solidFill>
                  <a:srgbClr val="2C3E50"/>
                </a:solidFill>
                <a:latin typeface="FiraSans-Book-Identity-H"/>
              </a:rPr>
              <a:t>stronger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 evidence against the null</a:t>
            </a:r>
          </a:p>
          <a:p>
            <a:pPr lvl="1"/>
            <a:r>
              <a:rPr lang="en-GB" sz="2000" b="1" i="0" u="none" strike="noStrike" baseline="0" dirty="0">
                <a:solidFill>
                  <a:srgbClr val="2C3E50"/>
                </a:solidFill>
                <a:latin typeface="FiraSans-Bold-Identity-H"/>
              </a:rPr>
              <a:t>NOT 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the probability that the null is true!</a:t>
            </a:r>
          </a:p>
          <a:p>
            <a:pPr lvl="1"/>
            <a:endParaRPr lang="en-GB" sz="2000" dirty="0">
              <a:solidFill>
                <a:srgbClr val="2C3E50"/>
              </a:solidFill>
              <a:latin typeface="FiraSans-Book-Identity-H"/>
            </a:endParaRPr>
          </a:p>
          <a:p>
            <a:pPr lvl="1"/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A p-value of 0.05 says that data this extreme would only happen in 5% of repeated samples if the null were true.</a:t>
            </a:r>
          </a:p>
          <a:p>
            <a:pPr lvl="1"/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  <a:sym typeface="Wingdings" panose="05000000000000000000" pitchFamily="2" charset="2"/>
              </a:rPr>
              <a:t></a:t>
            </a:r>
            <a:r>
              <a:rPr lang="en-GB" sz="2000" b="0" i="0" u="none" strike="noStrike" baseline="0" dirty="0">
                <a:solidFill>
                  <a:srgbClr val="2C3E50"/>
                </a:solidFill>
                <a:latin typeface="FiraSans-Book-Identity-H"/>
              </a:rPr>
              <a:t>5% of the time we’ll reject the null when it is actually true.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525D8-2E8A-DD35-7DB7-4440460B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0E00-5448-4EDF-A1D1-0EB766E7A4CF}" type="datetime3">
              <a:rPr lang="en-US" smtClean="0"/>
              <a:t>8 December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50D45-B4FF-3124-1378-F585A957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544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F17C-8CAE-76F2-3694-BF94A821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Exercise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FD3A0-9EC0-8193-5AAE-EF4211187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2E6-9897-4277-9118-4222602D0EFA}" type="datetime3">
              <a:rPr lang="en-US" smtClean="0"/>
              <a:t>8 December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95C1E-FD91-ECFC-53B0-1968F505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pic>
        <p:nvPicPr>
          <p:cNvPr id="7" name="Picture 6" descr="A screenshot of a report&#10;&#10;AI-generated content may be incorrect.">
            <a:extLst>
              <a:ext uri="{FF2B5EF4-FFF2-40B4-BE49-F238E27FC236}">
                <a16:creationId xmlns:a16="http://schemas.microsoft.com/office/drawing/2014/main" id="{1492BFEA-D662-6C59-9C80-CB82B9244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108" y="1307655"/>
            <a:ext cx="6847588" cy="48780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1688C1-D556-ADCF-8792-771531B9296F}"/>
              </a:ext>
            </a:extLst>
          </p:cNvPr>
          <p:cNvSpPr/>
          <p:nvPr/>
        </p:nvSpPr>
        <p:spPr>
          <a:xfrm>
            <a:off x="7205969" y="4608575"/>
            <a:ext cx="1791727" cy="15770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258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060982-6EE3-A8F1-75FE-C4BDB2FF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/>
              <a:t>Week 11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12B5B6-7C9E-9DE5-8D2C-13D42F1FB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4452" y="3094377"/>
            <a:ext cx="6369052" cy="972284"/>
          </a:xfrm>
        </p:spPr>
        <p:txBody>
          <a:bodyPr>
            <a:normAutofit/>
          </a:bodyPr>
          <a:lstStyle/>
          <a:p>
            <a:r>
              <a:rPr lang="en-GB" sz="3600" dirty="0"/>
              <a:t>Uncertainty and Inference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6383FB-FAD5-ACBF-8362-99A44C5B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E084-490D-4CAB-BF9E-8B5A5A160BC0}" type="datetime3">
              <a:rPr lang="en-US" smtClean="0"/>
              <a:t>8 December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BC908-4805-889D-BE4F-455E3A44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3814459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5C1F8-CA42-9EB9-3B3D-7BB82E4A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Exercise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FF655-B4BD-7B43-3CB8-99CF1725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2E6-9897-4277-9118-4222602D0EFA}" type="datetime3">
              <a:rPr lang="en-US" smtClean="0"/>
              <a:t>8 December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000EC-54DB-79FA-E9E1-87837221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pic>
        <p:nvPicPr>
          <p:cNvPr id="7" name="Picture 6" descr="A screenshot of a data&#10;&#10;AI-generated content may be incorrect.">
            <a:extLst>
              <a:ext uri="{FF2B5EF4-FFF2-40B4-BE49-F238E27FC236}">
                <a16:creationId xmlns:a16="http://schemas.microsoft.com/office/drawing/2014/main" id="{364872C7-DE19-27AA-B787-53592B25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92" y="1681858"/>
            <a:ext cx="9138064" cy="43332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8A550A-E8C3-5E56-5BDA-DDEC1523B295}"/>
              </a:ext>
            </a:extLst>
          </p:cNvPr>
          <p:cNvSpPr/>
          <p:nvPr/>
        </p:nvSpPr>
        <p:spPr>
          <a:xfrm>
            <a:off x="7443216" y="4014216"/>
            <a:ext cx="2606040" cy="18379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35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E4DB1-6B08-6AEB-B597-8064268F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77B8-5DDF-478C-AC0A-E0DD8B50B745}" type="datetime3">
              <a:rPr lang="en-US" smtClean="0"/>
              <a:t>8 December 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2723A-2C1C-2AB6-3420-9BD762F7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858093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BB7-2CFD-25BE-34E3-F2B2154F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Descriptive statistics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5B7FA-678D-8875-AA66-53A8C0D5E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2E6-9897-4277-9118-4222602D0EFA}" type="datetime3">
              <a:rPr lang="en-US" smtClean="0"/>
              <a:t>8 December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E21DD-CA21-DA52-0A3D-FF73D983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589DDC-08EF-A102-6902-FA8C96C13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806" y="1843123"/>
            <a:ext cx="9602788" cy="1784350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C7EB355-F7A1-2640-59D4-455681B4B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806" y="3775202"/>
            <a:ext cx="9602788" cy="21971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937996-025D-4429-681A-A1C939031362}"/>
              </a:ext>
            </a:extLst>
          </p:cNvPr>
          <p:cNvSpPr/>
          <p:nvPr/>
        </p:nvSpPr>
        <p:spPr>
          <a:xfrm>
            <a:off x="438912" y="2505456"/>
            <a:ext cx="1179576" cy="7406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Central tendency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9804F1-59F4-3DAF-8926-494AB004B85C}"/>
              </a:ext>
            </a:extLst>
          </p:cNvPr>
          <p:cNvSpPr/>
          <p:nvPr/>
        </p:nvSpPr>
        <p:spPr>
          <a:xfrm>
            <a:off x="438912" y="4503420"/>
            <a:ext cx="1179576" cy="7406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Dispersion</a:t>
            </a:r>
          </a:p>
        </p:txBody>
      </p:sp>
    </p:spTree>
    <p:extLst>
      <p:ext uri="{BB962C8B-B14F-4D97-AF65-F5344CB8AC3E}">
        <p14:creationId xmlns:p14="http://schemas.microsoft.com/office/powerpoint/2010/main" val="871133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6D18-5879-951E-312D-F35B3AEFF7C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Estimation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213AC-B520-1C10-5083-9B4C825E4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5" y="1477880"/>
            <a:ext cx="3396155" cy="4681181"/>
          </a:xfrm>
        </p:spPr>
        <p:txBody>
          <a:bodyPr/>
          <a:lstStyle/>
          <a:p>
            <a:pPr lvl="0"/>
            <a:r>
              <a:rPr b="1" dirty="0"/>
              <a:t>Intercept:</a:t>
            </a:r>
            <a:r>
              <a:rPr dirty="0"/>
              <a:t> Social trust in countries with 0 inequality is expected to be 45.4 on average.</a:t>
            </a:r>
          </a:p>
          <a:p>
            <a:pPr lvl="0"/>
            <a:r>
              <a:rPr b="1" dirty="0"/>
              <a:t>Slope:</a:t>
            </a:r>
            <a:r>
              <a:rPr dirty="0"/>
              <a:t> For each additional point increase in Inequality, the model predicts the level of social trust to be lower, on average, by 3.1 points.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277B0-3AC5-0D62-7994-A671EFD6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</a:p>
        </p:txBody>
      </p:sp>
      <p:pic>
        <p:nvPicPr>
          <p:cNvPr id="3" name="Picture 1" descr="Week_6_R_files/figure-pptx/unnamed-chunk-3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85340" y="1667760"/>
            <a:ext cx="7533317" cy="376665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2123C4-4965-FB20-3053-A41247C6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760B-3EB7-49C9-B5A5-FF2D9F164106}" type="datetime3">
              <a:rPr lang="en-US" smtClean="0"/>
              <a:t>8 December 2025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0"/>
            <a:ext cx="10043168" cy="10878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From (sample) estimation </a:t>
            </a:r>
            <a:br>
              <a:rPr lang="en-GB" dirty="0"/>
            </a:br>
            <a:r>
              <a:rPr dirty="0"/>
              <a:t>to (population)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6745" y="1938528"/>
            <a:ext cx="5836079" cy="42205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667" i="1" dirty="0"/>
              <a:t>E.g.: </a:t>
            </a:r>
            <a:r>
              <a:rPr sz="2667" i="1" dirty="0"/>
              <a:t>For each additional point increase in Inequality, the model predicts the level of social trust to be lower, on average, by 3.1 points</a:t>
            </a:r>
            <a:endParaRPr lang="en-GB" sz="2667" i="1" dirty="0"/>
          </a:p>
          <a:p>
            <a:pPr marL="0" indent="0">
              <a:buNone/>
            </a:pPr>
            <a:endParaRPr sz="2667" i="1" dirty="0"/>
          </a:p>
          <a:p>
            <a:pPr marL="0" lvl="0" indent="0">
              <a:buNone/>
            </a:pPr>
            <a:r>
              <a:rPr dirty="0"/>
              <a:t>This estimate is valid for the single sample of the countries in the model</a:t>
            </a:r>
            <a:r>
              <a:rPr lang="en-GB" dirty="0"/>
              <a:t>.</a:t>
            </a:r>
            <a:endParaRPr dirty="0"/>
          </a:p>
          <a:p>
            <a:pPr marL="0" lvl="0" indent="0">
              <a:buNone/>
            </a:pPr>
            <a:r>
              <a:rPr dirty="0"/>
              <a:t>But what if we’re not interested in quantifying the relationship between Inequality and Trust in only this sample?</a:t>
            </a:r>
          </a:p>
          <a:p>
            <a:pPr marL="0" lvl="0" indent="0">
              <a:buNone/>
            </a:pPr>
            <a:r>
              <a:rPr dirty="0"/>
              <a:t>What if we want to say something about the relationship between these variables for all the countries in the world?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BBDD3-7C7C-8496-FC64-4DC890AB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E021-C11B-490B-8907-90EC6FDEA306}" type="datetime3">
              <a:rPr lang="en-US" smtClean="0"/>
              <a:t>8 December 2025</a:t>
            </a:fld>
            <a:endParaRPr lang="en-GB"/>
          </a:p>
        </p:txBody>
      </p:sp>
      <p:pic>
        <p:nvPicPr>
          <p:cNvPr id="7" name="Picture 1" descr="Week_6_R_files/figure-pptx/unnamed-chunk-3-1.png">
            <a:extLst>
              <a:ext uri="{FF2B5EF4-FFF2-40B4-BE49-F238E27FC236}">
                <a16:creationId xmlns:a16="http://schemas.microsoft.com/office/drawing/2014/main" id="{740BDE83-2ADF-DAB5-8DF8-1B52302B919D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44142" y="2280035"/>
            <a:ext cx="4595857" cy="229792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9E2F-9C8E-1072-2DF2-826C624A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Inference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DE2FB-D224-B73B-9844-8C5D40FA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2E6-9897-4277-9118-4222602D0EFA}" type="datetime3">
              <a:rPr lang="en-US" smtClean="0"/>
              <a:t>8 December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3034A-10B0-B9E5-F2F3-8DAD528B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6745" y="1477880"/>
            <a:ext cx="10398935" cy="4681181"/>
          </a:xfrm>
        </p:spPr>
        <p:txBody>
          <a:bodyPr>
            <a:normAutofit/>
          </a:bodyPr>
          <a:lstStyle/>
          <a:p>
            <a:pPr lvl="0"/>
            <a:r>
              <a:rPr b="1" i="1" dirty="0"/>
              <a:t>Statistical inference</a:t>
            </a:r>
            <a:r>
              <a:rPr dirty="0"/>
              <a:t> can be formulated as a set of operations on data that yield </a:t>
            </a:r>
            <a:r>
              <a:rPr b="1" i="1" dirty="0"/>
              <a:t>estimates</a:t>
            </a:r>
            <a:r>
              <a:rPr dirty="0"/>
              <a:t> and </a:t>
            </a:r>
            <a:r>
              <a:rPr b="1" i="1" dirty="0"/>
              <a:t>uncertainty statements</a:t>
            </a:r>
            <a:r>
              <a:rPr dirty="0"/>
              <a:t> about </a:t>
            </a:r>
            <a:r>
              <a:rPr b="1" i="1" dirty="0"/>
              <a:t>predictions</a:t>
            </a:r>
            <a:r>
              <a:rPr dirty="0"/>
              <a:t> and </a:t>
            </a:r>
            <a:r>
              <a:rPr b="1" i="1" dirty="0"/>
              <a:t>parameters</a:t>
            </a:r>
            <a:r>
              <a:rPr dirty="0"/>
              <a:t> of some underlying </a:t>
            </a:r>
            <a:r>
              <a:rPr b="1" i="1" dirty="0"/>
              <a:t>process</a:t>
            </a:r>
            <a:r>
              <a:rPr dirty="0"/>
              <a:t> or </a:t>
            </a:r>
            <a:r>
              <a:rPr b="1" i="1" dirty="0"/>
              <a:t>population</a:t>
            </a:r>
            <a:r>
              <a:rPr dirty="0"/>
              <a:t> (Gelman, Hill, and </a:t>
            </a:r>
            <a:r>
              <a:rPr dirty="0" err="1"/>
              <a:t>Vehtari</a:t>
            </a:r>
            <a:r>
              <a:rPr dirty="0"/>
              <a:t> 2020)</a:t>
            </a:r>
            <a:endParaRPr lang="en-GB" dirty="0"/>
          </a:p>
          <a:p>
            <a:pPr lvl="0"/>
            <a:r>
              <a:rPr lang="en-GB" dirty="0"/>
              <a:t>Statistical inference provides methods and tools for us to use the single sample we have observed to make </a:t>
            </a:r>
            <a:r>
              <a:rPr lang="en-GB" b="1" dirty="0"/>
              <a:t>valid statements (inferences) </a:t>
            </a:r>
            <a:r>
              <a:rPr lang="en-GB" dirty="0"/>
              <a:t>about the </a:t>
            </a:r>
            <a:r>
              <a:rPr lang="en-GB" b="1" dirty="0"/>
              <a:t>population</a:t>
            </a:r>
            <a:r>
              <a:rPr lang="en-GB" dirty="0"/>
              <a:t> it comes from</a:t>
            </a:r>
          </a:p>
          <a:p>
            <a:pPr lvl="0"/>
            <a:r>
              <a:rPr lang="en-GB" dirty="0"/>
              <a:t>For our inferences to be valid, the sample should be </a:t>
            </a:r>
            <a:r>
              <a:rPr lang="en-GB" b="1" dirty="0"/>
              <a:t>random</a:t>
            </a:r>
            <a:r>
              <a:rPr lang="en-GB" dirty="0"/>
              <a:t> and </a:t>
            </a:r>
            <a:r>
              <a:rPr lang="en-GB" b="1" dirty="0"/>
              <a:t>representative</a:t>
            </a:r>
            <a:r>
              <a:rPr lang="en-GB" dirty="0"/>
              <a:t> of the population it was sampled from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5431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97975-3C07-9310-7AC6-51D14F976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246D1-3A2A-0727-3EA3-CA7C3BA4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Inference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28C68-C39A-2082-C92B-A12C4DF1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2E6-9897-4277-9118-4222602D0EFA}" type="datetime3">
              <a:rPr lang="en-US" smtClean="0"/>
              <a:t>8 December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E7829-60AA-4A61-0629-E1971CC3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068F79-ED22-D341-7889-7F2C8C78E0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6745" y="1477880"/>
            <a:ext cx="10398935" cy="4681181"/>
          </a:xfrm>
        </p:spPr>
        <p:txBody>
          <a:bodyPr>
            <a:normAutofit/>
          </a:bodyPr>
          <a:lstStyle/>
          <a:p>
            <a:pPr lvl="0"/>
            <a:r>
              <a:rPr dirty="0"/>
              <a:t>From a mathematical standpoint, these </a:t>
            </a:r>
            <a:r>
              <a:rPr i="1" dirty="0"/>
              <a:t>probabilistic uncertainty statements</a:t>
            </a:r>
            <a:r>
              <a:rPr dirty="0"/>
              <a:t> are derived based on some </a:t>
            </a:r>
            <a:r>
              <a:rPr b="1" i="1" dirty="0"/>
              <a:t>assumed probability model</a:t>
            </a:r>
            <a:r>
              <a:rPr dirty="0"/>
              <a:t> for observed data.</a:t>
            </a:r>
          </a:p>
          <a:p>
            <a:pPr lvl="0"/>
            <a:r>
              <a:rPr dirty="0"/>
              <a:t>The </a:t>
            </a:r>
            <a:r>
              <a:rPr b="1" i="1" dirty="0"/>
              <a:t>normal distribution</a:t>
            </a:r>
            <a:r>
              <a:rPr dirty="0"/>
              <a:t> — </a:t>
            </a:r>
            <a:r>
              <a:rPr i="1" dirty="0"/>
              <a:t>linear regression</a:t>
            </a:r>
          </a:p>
          <a:p>
            <a:pPr lvl="0"/>
            <a:r>
              <a:rPr dirty="0"/>
              <a:t>The </a:t>
            </a:r>
            <a:r>
              <a:rPr b="1" i="1" dirty="0"/>
              <a:t>binomial distribution</a:t>
            </a:r>
            <a:r>
              <a:rPr dirty="0"/>
              <a:t> — </a:t>
            </a:r>
            <a:r>
              <a:rPr i="1" dirty="0"/>
              <a:t>logistic regression</a:t>
            </a:r>
          </a:p>
          <a:p>
            <a:pPr lvl="0"/>
            <a:r>
              <a:rPr dirty="0"/>
              <a:t>So far</a:t>
            </a:r>
            <a:r>
              <a:rPr lang="en-GB" dirty="0"/>
              <a:t>,</a:t>
            </a:r>
            <a:r>
              <a:rPr dirty="0"/>
              <a:t> we have focused on the “point” </a:t>
            </a:r>
            <a:r>
              <a:rPr b="1" dirty="0"/>
              <a:t>estimates</a:t>
            </a:r>
            <a:r>
              <a:rPr dirty="0"/>
              <a:t> from regression models</a:t>
            </a:r>
          </a:p>
        </p:txBody>
      </p:sp>
    </p:spTree>
    <p:extLst>
      <p:ext uri="{BB962C8B-B14F-4D97-AF65-F5344CB8AC3E}">
        <p14:creationId xmlns:p14="http://schemas.microsoft.com/office/powerpoint/2010/main" val="3286368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A99E3-0FFE-1058-7208-9228DD652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B184-AD45-20A5-8991-D06D7756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Inference for regression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8CC1F-AB1F-E7F0-52AF-ACAB5679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92E6-9897-4277-9118-4222602D0EFA}" type="datetime3">
              <a:rPr lang="en-US" smtClean="0"/>
              <a:t>8 December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6CEBE-7541-FE3B-31F6-01A1D349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Logistic regression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D64A2C-366E-3681-A83B-719D742222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6745" y="2093975"/>
            <a:ext cx="10398935" cy="4065085"/>
          </a:xfrm>
        </p:spPr>
        <p:txBody>
          <a:bodyPr>
            <a:normAutofit/>
          </a:bodyPr>
          <a:lstStyle/>
          <a:p>
            <a:pPr lvl="0"/>
            <a:r>
              <a:rPr lang="en-GB" sz="4000" dirty="0"/>
              <a:t>- </a:t>
            </a:r>
            <a:r>
              <a:rPr sz="4000" b="1" dirty="0"/>
              <a:t>confidence interval </a:t>
            </a:r>
            <a:r>
              <a:rPr sz="4000" dirty="0"/>
              <a:t>for the </a:t>
            </a:r>
            <a:r>
              <a:rPr lang="en-GB" sz="4000" dirty="0"/>
              <a:t>true </a:t>
            </a:r>
            <a:r>
              <a:rPr sz="4000" dirty="0"/>
              <a:t>slope</a:t>
            </a:r>
            <a:r>
              <a:rPr lang="en-GB" sz="4000" dirty="0"/>
              <a:t> / coefficients</a:t>
            </a:r>
            <a:endParaRPr sz="4000" dirty="0"/>
          </a:p>
          <a:p>
            <a:pPr lvl="0"/>
            <a:r>
              <a:rPr lang="en-GB" sz="4000" dirty="0"/>
              <a:t>- </a:t>
            </a:r>
            <a:r>
              <a:rPr sz="4000" b="1" dirty="0"/>
              <a:t>hypothesis test </a:t>
            </a:r>
            <a:r>
              <a:rPr lang="en-GB" sz="4000" dirty="0"/>
              <a:t>that</a:t>
            </a:r>
            <a:r>
              <a:rPr sz="4000" dirty="0"/>
              <a:t> the </a:t>
            </a:r>
            <a:r>
              <a:rPr lang="en-GB" sz="4000" dirty="0"/>
              <a:t>true slope / coefficient is significantly/reliably different from “0”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8782084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Example: Inequality </a:t>
            </a:r>
            <a:r>
              <a:rPr lang="en-GB" b="0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/>
              <a:t>Social trust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Logistic regression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D17F-A726-D793-29D0-2E344835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C005-4ACE-4016-AEB2-2CEE1BA467DA}" type="datetime3">
              <a:rPr lang="en-US" smtClean="0"/>
              <a:t>8 December 2025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B15CB2-542B-A6B3-4671-B475B65F5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7"/>
          <a:stretch/>
        </p:blipFill>
        <p:spPr>
          <a:xfrm>
            <a:off x="491358" y="1782823"/>
            <a:ext cx="5688000" cy="42005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86AE07-9CAC-985C-B0F1-AA1EC47BE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789" y="1206927"/>
            <a:ext cx="5893481" cy="45355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F73FB6-E56A-1B07-72DC-2E4E773114E2}"/>
              </a:ext>
            </a:extLst>
          </p:cNvPr>
          <p:cNvSpPr/>
          <p:nvPr/>
        </p:nvSpPr>
        <p:spPr>
          <a:xfrm>
            <a:off x="7598663" y="4729041"/>
            <a:ext cx="910326" cy="11338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41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Moreh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3F739B"/>
      </a:accent1>
      <a:accent2>
        <a:srgbClr val="1F394D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88C00"/>
      </a:hlink>
      <a:folHlink>
        <a:srgbClr val="B88C0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eh template.pptx" id="{976FE89A-DE24-46CA-AC0C-F592F46D6A11}" vid="{6FA3B6B4-ED01-4468-97EF-FE3176612C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24.07.16-Osaka</Template>
  <TotalTime>3782</TotalTime>
  <Words>1057</Words>
  <Application>Microsoft Office PowerPoint</Application>
  <PresentationFormat>Widescreen</PresentationFormat>
  <Paragraphs>129</Paragraphs>
  <Slides>21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Aptos</vt:lpstr>
      <vt:lpstr>Arial</vt:lpstr>
      <vt:lpstr>Arial Narrow</vt:lpstr>
      <vt:lpstr>Arial Nova Cond Light</vt:lpstr>
      <vt:lpstr>Calibri</vt:lpstr>
      <vt:lpstr>Calibri Light</vt:lpstr>
      <vt:lpstr>Cambria Math</vt:lpstr>
      <vt:lpstr>Courier</vt:lpstr>
      <vt:lpstr>Courier New</vt:lpstr>
      <vt:lpstr>FiraSans-Bold-Identity-H</vt:lpstr>
      <vt:lpstr>FiraSans-Book-Identity-H</vt:lpstr>
      <vt:lpstr>LatinModernMath-Regular-Identity-H</vt:lpstr>
      <vt:lpstr>MSAM10</vt:lpstr>
      <vt:lpstr>Wingdings</vt:lpstr>
      <vt:lpstr>Retrospect</vt:lpstr>
      <vt:lpstr>PowerPoint Presentation</vt:lpstr>
      <vt:lpstr>Week 11</vt:lpstr>
      <vt:lpstr>Descriptive statistics</vt:lpstr>
      <vt:lpstr>Estimation</vt:lpstr>
      <vt:lpstr>From (sample) estimation  to (population) inference</vt:lpstr>
      <vt:lpstr>Inference</vt:lpstr>
      <vt:lpstr>Inference</vt:lpstr>
      <vt:lpstr>Inference for regression</vt:lpstr>
      <vt:lpstr>Example: Inequality  Social trust</vt:lpstr>
      <vt:lpstr>Example: Inequality  Social trust</vt:lpstr>
      <vt:lpstr>Confidence interval for the slope</vt:lpstr>
      <vt:lpstr>Mathematical representation, visualized</vt:lpstr>
      <vt:lpstr>Regression standard error</vt:lpstr>
      <vt:lpstr>Hypothesis test for the slope</vt:lpstr>
      <vt:lpstr>Hypothesis testing framework</vt:lpstr>
      <vt:lpstr>Hypothesis testing framework</vt:lpstr>
      <vt:lpstr>Hypothesis testing framework</vt:lpstr>
      <vt:lpstr>Hypothesis testing framework</vt:lpstr>
      <vt:lpstr>Example: Exercise 3</vt:lpstr>
      <vt:lpstr>Example: Exercise 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Moreh</dc:creator>
  <cp:lastModifiedBy>Chris Moreh</cp:lastModifiedBy>
  <cp:revision>4</cp:revision>
  <dcterms:created xsi:type="dcterms:W3CDTF">2024-07-11T13:35:49Z</dcterms:created>
  <dcterms:modified xsi:type="dcterms:W3CDTF">2025-12-08T10:59:07Z</dcterms:modified>
</cp:coreProperties>
</file>